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95" r:id="rId3"/>
    <p:sldId id="257" r:id="rId4"/>
    <p:sldId id="279" r:id="rId5"/>
    <p:sldId id="280" r:id="rId6"/>
    <p:sldId id="259" r:id="rId7"/>
    <p:sldId id="260" r:id="rId8"/>
    <p:sldId id="261" r:id="rId9"/>
    <p:sldId id="262" r:id="rId10"/>
    <p:sldId id="304" r:id="rId11"/>
    <p:sldId id="269" r:id="rId12"/>
    <p:sldId id="268" r:id="rId13"/>
    <p:sldId id="303" r:id="rId14"/>
    <p:sldId id="270" r:id="rId15"/>
    <p:sldId id="271" r:id="rId16"/>
    <p:sldId id="278" r:id="rId17"/>
    <p:sldId id="263" r:id="rId18"/>
    <p:sldId id="265" r:id="rId19"/>
    <p:sldId id="305" r:id="rId20"/>
    <p:sldId id="272" r:id="rId21"/>
    <p:sldId id="302" r:id="rId22"/>
    <p:sldId id="277" r:id="rId23"/>
    <p:sldId id="296" r:id="rId24"/>
    <p:sldId id="273" r:id="rId25"/>
    <p:sldId id="274" r:id="rId26"/>
    <p:sldId id="297" r:id="rId27"/>
    <p:sldId id="275" r:id="rId28"/>
    <p:sldId id="276" r:id="rId29"/>
    <p:sldId id="281" r:id="rId30"/>
    <p:sldId id="283" r:id="rId31"/>
    <p:sldId id="284" r:id="rId32"/>
    <p:sldId id="285" r:id="rId33"/>
    <p:sldId id="286" r:id="rId34"/>
    <p:sldId id="287" r:id="rId35"/>
    <p:sldId id="288" r:id="rId36"/>
    <p:sldId id="298" r:id="rId37"/>
    <p:sldId id="289" r:id="rId38"/>
    <p:sldId id="290" r:id="rId39"/>
    <p:sldId id="291" r:id="rId40"/>
    <p:sldId id="292" r:id="rId41"/>
    <p:sldId id="299" r:id="rId42"/>
    <p:sldId id="300" r:id="rId43"/>
    <p:sldId id="301" r:id="rId44"/>
    <p:sldId id="293" r:id="rId45"/>
    <p:sldId id="294" r:id="rId46"/>
    <p:sldId id="306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EDEDED"/>
    <a:srgbClr val="E6E6E6"/>
    <a:srgbClr val="BFBFBF"/>
    <a:srgbClr val="DBE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4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09:29:11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24575,'12'-3'0,"-2"-2"0,-3 4 0,1-1 0,3 2 0,9-3 0,-3 2 0,13-2 0,11 3 0,-11 0 0,2 0 0,-13 0 0,-5 0 0,6 0 0,-4 0 0,3 0 0,-7 0 0,1 0 0,6 0 0,-9 0 0,10 0 0,-10 0 0,1 0 0,4 0 0,-3 0 0,12 0 0,-11 0 0,6 0 0,-4 0 0,-5 0 0,4 0 0,-8 0 0,1 0 0,-1 0 0,-1 0 0,3 0 0,-2 3 0,1-3 0,-2 5 0,1-5 0,-1 3 0,3-3 0,0 0 0,3 0 0,-1 0 0,1 0 0,4 0 0,-3 0 0,3 0 0,-2 0 0,-5 0 0,5 0 0,-5 0 0,3 0 0,-1 0 0,3 0 0,-4 0 0,4 0 0,-8 0 0,3 0 0,-5-3 0,2 3 0,-2-3 0,4 3 0,2-2 0,1 1 0,1-3 0,0 3 0,-3-4 0,2 5 0,-4-3 0,4 3 0,-2 0 0,0-2 0,0 1 0,-3-1 0,1 2 0,-1-2 0,2 1 0,2-4 0,1 5 0,5-3 0,-3 3 0,1 0 0,-6 0 0,-1 0 0,-1 0 0,0 0 0,0 0 0,3 0 0,-2 0 0,4 0 0,-2 0 0,1-2 0,-2 1 0,-2-1 0,1 2 0,-1 0 0,0 0 0,1 0 0,-1 0 0,0 0 0,3 0 0,-2 0 0,4 0 0,-4 0 0,1 0 0,-1 0 0,-1 0 0,0 0 0,0 0 0,1 0 0,-1 0 0,-2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5T00:01:49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24575,'-17'65'0,"-1"-2"0,-3-15 0,9-14 0,-2-7 0,10-16 0,-3 2 0,5-8 0,2-2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5T00:01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0 388 24575,'49'-81'0,"1"1"0,-8 5 0,-5 15 0,-12 30 0,-8 2 0,3 17 0,31-3 0,-7 10 0,14 0 0,-22 7 0,-25-3 0,-2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5T00:01:50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0 24575,'-10'43'0,"0"-11"0,7-20 0,0-7 0,3 0 0,-2-2 0,1 2 0,-1 0 0,-1 8 0,-1 20 0,-7 7 0,6-8 0,-3-6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5T00:01:51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24575,'0'5'0,"0"3"0,0 4 0,0 0 0,0 7 0,3-3 0,-2 4 0,2 9 0,-3-12 0,0 11 0,0-12 0,0 0 0,0-4 0,0-4 0,0-3 0,0 3 0,0-2 0,0 4 0,0-2 0,0 3 0,0-1 0,0 1 0,0-3 0,0 0 0,0-3 0,0-2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5T00:01:58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24575,'11'-3'0,"3"1"0,2 2 0,0 0 0,12 0 0,5 0 0,23 0 0,24 6 0,5-5 0,-31 3 0,-1-2 0,16-2 0,-20 0 0,3 0-834,41 0 834,-34 0 0,2 0 0,-6 0 0,0 0 0,14 3 0,-1 1 0,30 4 0,-36-2 0,1 1 0,-10 0 0,0 0 0,1 0 0,1-1 0,0-1 0,0-2 0,38 3 0,-32-6 0,4 0 0,8 7 0,0 0 0,-4-6 0,0 1 0,20 8 0,-8 0 0,-10-4 0,-6-2 0,-5-1-150,-18 2 150,17-2 0,4 0 0,0-2 0,13 6 0,-1-7 0,-26 0 0,16 0 0,-1 0 827,-9 0-827,8 0 157,-5 0-157,-3 0 0,6 0 0,-11 0 0,5 0 0,-1 0 0,-7 5 0,1-4 0,-2 4 0,-21-5 0,10 0 0,-9 0 0,29 0 0,-13 0 0,5 0 0,-19 0 0,0 0 0,2 0 0,16 0 0,9 0 0,2 0 0,-9 0 0,11 0 0,-25 0 0,20 0 0,-17 0 0,-4 0 0,-4 0 0,-13 0 0,-4 0 0,-7 0 0,0 0 0,3 0 0,0 0 0,3 0 0,-1 0 0,5 0 0,-3 0 0,7 0 0,-9 0 0,1 0 0,1 0 0,-2 2 0,9-1 0,13 1 0,0-2 0,45 6 0,-32-4 0,40 9 0,-19-10 0,1 10 0,-4-10 0,-25 7 0,-12-8 0,-15 3 0,-4-3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5T00:01:59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24575,'-2'16'0,"-3"11"0,1-9 0,0 10 0,4-7 0,0-1 0,0 16 0,0 4 0,0 15 0,5 0 0,0-7 0,1-10 0,-2-10 0,-1-12 0,-3-1 0,3-7 0,-1 0 0,1-3 0,0 3 0,2-5 0,-5 4 0,5-4 0,-4 0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5T00:02:00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24575,'0'28'0,"-4"2"0,3 8 0,-3 0 0,4 0 0,0 0 0,0 8 0,0 1 0,0 9 0,0-9 0,0-1 0,0-20 0,0 1 0,0-11 0,0 4 0,0-4 0,0-3 0,0-3 0,0-5 0,2 3 0,-1-3 0,1-2 0,-2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5T00:02:33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18531 0 24575,'-57'18'0,"-20"5"0,25-11 0,-35 7 0,4-1-1023,30-8 0,-3 1 1023,2 3 0,-2 0 0,-5-1 0,-2 1 0,-8 7 0,-1 0 0,6-5 0,0 0 0,-7 5 0,4 0 0,-24-1 0,27-3 0,6-1 26,8-3-26,-17 6 0,0 1 0,11-1 0,-9 1 0,-2 1 0,-4 0 0,7-2 0,-3 1-579,14-2 0,-2 0 579,-23 4 0,-2 2 0,2 1 0,4 0 0,12-7 0,-1 0 0,-24 6 0,2 1 0,38-8 0,0 1 0,-13 1 0,-6 1 0,4 0 0,1 2 0,2-1 0,-11 1 0,-1-1 0,7-1 0,0 1 0,-9 4 0,0 1 0,8-4 0,0 1 0,-8 6 0,0-1 0,0-3 0,2 0 0,11-1 0,-1 1 0,-31 6 0,-1-1-1490,22-5 1,1 1 1489,-20 4 0,1-2 0,25-9 0,1 0-336,-8 5 0,-2 0 336,-1-2 0,0 0 0,5-3 0,0 0 158,1 2 0,-2 0-158,-13 1 0,-1 1 0,13 0 0,0 0-52,-22 5 0,1 0 52,21-3 0,2-1 0,-7-2 0,0 0 0,12 2 0,0 1 0,-18-2 0,0 0 0,14 1 0,2 1 0,-3-3 0,-1-1 0,-10 1 0,-2 0 0,13-1 0,-2 1 0,-21 0 0,-3 1 0,31-5 0,1 1 0,-1-1 0,1-1 0,0-2 0,0 1 0,-32 12 0,3-1 0,18-8 0,2-1 0,-1 6 0,2 1 0,11-7 0,0 1 0,-18 7 0,1-1 905,23-10 1,0-1-906,-14 6 0,2 0 0,19-6 0,1 0 0,-21 4 0,0 0 0,20-5 0,1 0 0,-24 1 0,-2-1 0,8-1 0,1-2 0,-4 1 0,0 1 0,2 1 0,2 0 0,10-5 0,1-1 830,1 6 1,-2 0-831,-16-2 0,1 0 0,15-1 0,1 1-415,-20 2 1,1 0 414,20-6 0,3 1 0,-4 1 0,-1 1 0,1 0 0,2 0 1452,-25 4-1452,25-5 0,1 1 0,-18 2 0,-12 0 0,2 0 0,3 6 0,24-8 0,-3 0 0,3 1 0,1-1 0,-35 7 0,19-7 0,1 0 291,-3 3-291,-11 1 0,0 0 0,13-1 0,-14 1 0,-2-1 0,-4 1 0,26-4 0,-3 0 0,3 0 0,4 0 0,-17 3 0,2 1 0,0 0 0,-3-6 0,-5 5 0,2 1 0,17-7 0,-19 3 0,-4 1 0,34-2 0,-1 1 0,-12 0 0,-6 2 0,0 0 0,-21 4 0,2 0-816,13 1 1,-1-1 815,-12-1 0,2-2 0,27-2 0,2 0 0,-11 0 0,-2 0 0,-12 3 0,2 0 0,22-7 0,-1 1 0,-5 3 0,-5 2 0,4-1 0,0-4 0,0 1 0,-32 8 0,-1 2 0,28-8 0,-1 0 0,4 0 0,-5 1 0,1 0 0,-19 4 0,0-1-498,18-1 1,-3 1-1,2-1 498,-19 2 0,2-1 0,0 4 0,1-1-704,3-3 0,2 0 704,2-1 0,2 1 0,3 0 0,0-1 0,-11 1 0,0 0 0,8 0 0,2-1 0,-1 0 0,4 1 107,15-1 0,3-1-107,-39 7 1367,36-3-1367,13-8 2395,25-2-2395,14-2 2090,-1-2-2090,-3 4 697,3-3-697,-4 1 0,-10 2 0,-11 4 0,-21 6 0,-34 8 0,18-1 0,-16-4 0,47-6 0,-4 0 0,14-5 0,-1 5 0,9-6 0,8-3 0,8 0 0,-17 4 0,8-5 0,-14 8 0,1-12 0,-2 8 0,-8-3 0,8 3 0,2-3 0,14-2 0,2-3 0,7 0 0,-1 0 0,-1 0 0,-2 0 0,-29 6 0,8-1 0,-63 14 0,22-12 0,-20 11 0,20-12 0,23 0 0,17-1 0,9-3 0,13-1 0,-6 7 0,6-6 0,-3 4 0,6-6 0,1 0 0,-3 0 0,2 0 0,-2 0 0,3 0 0,2 0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5T00:02:35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 24575,'-6'15'0,"-1"1"0,-6 20 0,2 4 0,0-1 0,-5 29 0,7-17 0,-9 30 0,11-32 0,-10 26 0,10-31 0,-10 20 0,8-27 0,4-13 0,2-14 0,3-5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5T00:02:36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0 24575,'-2'8'0,"-1"0"0,-3 3 0,-3 4 0,-1 1 0,-3 4 0,-3 8 0,-7 5 0,-4 9 0,3-13 0,-4 4 0,7-12 0,1-3 0,3-2 0,10-13 0,1-1 0,3-4 0,1 1 0,2-1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09:29:40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8524 834 24575,'0'-8'0,"-3"0"0,-2-3 0,-14-15 0,5 7 0,-15-15 0,17 17 0,-8-7 0,11 12 0,-4-3 0,1 0 0,3 5 0,-17-19 0,9 16 0,-10-11 0,-22-17 0,17 21 0,-31-31 0,21 24 0,1 0 0,-8-5 0,21 18 0,-7-8 0,11 14 0,2-5 0,-22-3 0,12-1 0,-46-10 0,24 10 0,-18-3 0,18 4 0,-1 4 0,-3-4 0,-13 4 0,21-3 0,-11 3 0,29 2 0,-12 1 0,6 3 0,6-3 0,-20-1 0,20 5 0,-21-5 0,-27-1 0,8 3 0,-2-5 0,7 12 0,25-7 0,-29 7 0,-11-9 0,-4 9 0,22-6 0,-10 6 0,21-1 0,-14 2 0,-4 0 0,7 0 0,7 0 0,-7 0 0,13 0 0,-1 0 0,-16 0 0,12 0 0,1 0 0,-3-5 0,-13 3 0,14-3 0,9 5 0,-4 0 0,20 0 0,-22 0 0,13 0 0,-21 0 0,12 0 0,-29 0 0,-4 6-434,34-5 0,-3 0 434,-3 2 0,2 0 0,-24-3 0,-8 0 0,43 0 0,-12 0 0,16 0 0,12 0 0,-1 0 0,11 0 868,-4 3-868,-8-2 0,-3 2 0,-6-3 0,-1 0 0,0 0 0,0 0 0,-2 0 0,2 4 0,11-3 0,-8 3 0,17-4 0,-10 0 0,7 3 0,-7-2 0,-10 2 0,-9-3 0,-9 0 0,8 0 0,-38 0 0,38 0 0,-30 0 0,48 3 0,-6-2 0,13 2 0,-20-3 0,10 0 0,-20 0 0,5 0 0,-7 0 0,15 0 0,-4 0 0,6 0 0,6 0 0,-4 0 0,15 0 0,1 0 0,-1 0 0,1 0 0,-1 0 0,0 0 0,-7 0 0,-10 0 0,-2 0 0,-5 0 0,-1 0 0,14 0 0,-12 0 0,14 0 0,-10 0 0,2 0 0,-1 0 0,9 0 0,-6 0 0,14 0 0,-7 0 0,13 0 0,1 0 0,0 0 0,-1 0 0,-4 0 0,-9 0 0,-1 0 0,-32 4 0,25-3 0,-39 3 0,34-4 0,-5 0 0,11 0 0,15 0 0,5 0 0,-3 0 0,7 0 0,-7 0 0,3 0 0,-20 5 0,15-4 0,-21 4 0,8-5 0,-15 0 0,9 3 0,3-2 0,8 2 0,7-3 0,-6 0 0,12 0 0,3 0 0,-1 0 0,-8 4 0,-17-3 0,7 6 0,-6-6 0,18 2 0,-8 1 0,5-3 0,-5 4 0,12-3 0,1-1 0,7 1 0,-7 1 0,6-2 0,-10 2 0,7-1 0,-8-1 0,4 4 0,-21-4 0,17 4 0,-10-4 0,20 1 0,4-2 0,-2 0 0,1 0 0,-2 2 0,-6-1 0,-10 4 0,2-1 0,-6 0 0,9 2 0,3-6 0,2 6 0,7-6 0,-2 5 0,2-4 0,-7 4 0,-9 0 0,1 2 0,-5 1 0,8-1 0,4-4 0,3 3 0,3-6 0,4 5 0,-9-1 0,4 1 0,-5 1 0,3-1 0,-2 1 0,-1 0 0,0 0 0,-4 1 0,8-2 0,-3 1 0,7 0 0,0-4 0,3 3 0,0-4 0,-1 3 0,-2-1 0,0 3 0,-3-1 0,3-2 0,3 2 0,0-5 0,2 5 0,-3-5 0,1 5 0,0-2 0,-1 2 0,1 1 0,-3 1 0,2-1 0,-4 2 0,2-1 0,-1-1 0,2 0 0,1-2 0,1-1 0,0 5 0,-1-2 0,1-1 0,2 0 0,-2-2 0,2 2 0,-2 0 0,-1 1 0,1-1 0,0 0 0,-3 3 0,2 0 0,-4 3 0,4-1 0,-4 1 0,4 0 0,-4-1 0,4-4 0,-2 4 0,2-7 0,1 5 0,0-5 0,2 2 0,-2-3 0,2 4 0,-2 1 0,-3 2 0,2-1 0,-4 2 0,1-2 0,-1 3 0,1-1 0,-1-1 0,4 1 0,-2-4 0,3 4 0,0-4 0,-1 1 0,1-1 0,2-1 0,-2 0 0,2 3 0,0-2 0,-2-1 0,5 0 0,-5-2 0,4 2 0,-1 0 0,0-2 0,1 2 0,-1-2 0,-1 2 0,3 0 0,-5-2 0,4 2 0,-1-2 0,2 2 0,0 0 0,0 1 0,0-1 0,0-2 0,0-1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5T00:02:44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24575,'-2'5'0,"1"0"0,-1 0 0,2 1 0,0 1 0,0 6 0,0 11 0,0-2 0,0 14 0,5 2 0,1 9 0,0 9 0,3-8 0,-3 5 0,-1-21 0,4 12 0,-8-22 0,4 14 0,-5-6 0,0 16 0,0-7 0,0 15 0,0-14 0,0 5 0,0-7 0,0 0 0,0 0 0,-5 8 0,3-6 0,-2 13 0,4 2 0,0 3 0,0 13 0,0-14 0,-6 22 0,4-20 0,-9 20 0,10-26 0,1 0 0,-11 38-346,7-29 1,0-1 345,-3 22 0,-5 13 0,5-11 0,-6 6 0,0-10 0,7-16 0,-5 6 0,9 18 0,-3-3 0,5 5 0,0-12-190,0-21 190,0 28 0,0-40 0,0 37 0,0 7 0,0-7 0,0-25 0,0-3 0,0 2 0,0 5 0,0-15 685,0-7-685,0 12 196,0-13-196,0 9 0,0 6 0,5 1 0,1 4 0,0 4 0,3-6 0,-7-10 0,3-1 0,0 0 0,-4-7 0,9 23 0,-4-21 0,0 13 0,2-16 0,-7 0 0,8 0 0,-8-8 0,6-2 0,-6 0 0,6 11 0,-6-7 0,3 5 0,-1-16 0,-2-1 0,2 8 0,-3-10 0,0 9 0,3-11 0,-2 4 0,5 1 0,-3-8 0,0-1 0,2-7 0,-4-2 0,1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5T00:02:02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1 368 24575,'8'-3'0,"4"0"0,4-3 0,4-1 0,16-2 0,20-7 0,-9 6 0,5 0-399,11-2 1,2 2 398,-13 2 0,3 2-967,34-2 0,3 2 967,-28 2 0,3 0-887,9 1 0,9 1 1,-3-2 886,15-3 0,3 1-947,-10 5 1,5 1 0,-3-1 946,-16-3 0,-2-1 0,1 1 0,4 2 0,1 3 0,2-2 0,4-3 0,1-2 0,-2 2 0,-6 3 0,-2 1 0,0-1 0,4-1 0,0-1 0,2 1 0,9 1 0,1 2 0,-3-1 0,-14 0 0,-2 0 0,1 0 0,4-2 0,1 0 0,-4-1-442,19-1 1,-4 0 441,-5 1 0,1-2 0,-17 1 0,1 0 0,2-1-220,1 0 0,1 0 1,1-1 219,3 1 0,2 0 0,0-2 0,-2-2 0,0-2 0,-2 2 0,18 0 0,-3 1 107,1-3 0,2 0-107,-26 5 0,1 1 0,-4 1 0,4-1 0,0 2 0,-4-2 0,4 0 0,-1 1 0,29 3 0,0 0 0,0-2 0,1 0 0,-23 2 0,2 1 0,-3 1 0,20-2 0,0 2 130,-15 1 1,3 0-1,-3 1-130,16-3 0,1 1 0,-2 3 0,6 2 0,-6-1 0,1-2 0,1 2 0,2 2 0,6 1 0,-10-1 0,-15-2 0,-3 0 109,-5 1 0,5 1 0,-8-1-109,-15-2 0,-4 0 1031,6 0 1,-3 0-1032,8 2 2100,-19-3-2100,-32-3 2989,2 3-2989,-5-3 1688,1 0-1688,7 0 0,-3 0 0,-2 0 0,-5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5T00:02:03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24575,'-5'36'0,"-1"4"0,-5 23 0,4 2 0,2 0 0,0-2 0,1-23 0,-2 4 0,-1-14 0,6 0 0,-4-6 0,5-12 0,0-4 0,0-3 0,0 1 0,0-1 0,0 0 0,-2 0 0,-1 3 0,-2-2 0,2 2 0,0-5 0,3-1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5T00:02:04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45 24575,'-4'20'0,"-3"8"0,2-6 0,0 14 0,-2-6 0,3 0 0,-1-2 0,-1-7 0,2-1 0,0 0 0,1-6 0,3 0 0,0-8 0,0-3 0,3-1 0,0-7 0,2 5 0,3-8 0,-3 2 0,3-4 0,-5-1 0,2 3 0,-5-3 0,5 3 0,-1-7 0,1 3 0,1-3 0,3 0 0,-5 3 0,4-3 0,-4 0 0,-1 3 0,3-7 0,-3 7 0,4-7 0,0 7 0,4-7 0,0 7 0,8-11 0,-6 13 0,10-9 0,-16 12 0,4 1 0,-8 3 0,2 3 0,1 3 0,-1 2 0,4 7 0,-2 4 0,6 5 0,-3-1 0,6 8 0,-5-6 0,1 6 0,0 1 0,-4-14 0,1 7 0,-2-13 0,-3-1 0,1 0 0,0-3 0,-5 0 0,2 3 0,1 0 0,-3 7 0,5-6 0,-2 6 0,0-10 0,-1 3 0,1-3 0,-3 1 0,3-1 0,-3 0 0,0 1 0,0-1 0,0 0 0,-3 7 0,-1-3 0,-2 6 0,3-6 0,-1 1 0,3-7 0,-1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5T00:02:49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24575,'0'5'0,"3"0"0,-3 0 0,5 1 0,-5 6 0,5-5 0,-4 4 0,1-3 0,0-2 0,-1 2 0,1-3 0,1-2 0,-3-3 0,5-5 0,-4-1 0,4-9 0,-4 1 0,6-14 0,-6 10 0,3-9 0,-1 11 0,-2 2 0,4 0 0,-4 8 0,3 0 0,-3 2 0,4 3 0,-2-1 0,2 2 0,0 4 0,3 0 0,-2 10 0,2-4 0,-2 5 0,-1-5 0,1 1 0,-1-3 0,0 0 0,-2-3 0,2 0 0,-4 1 0,1-1 0,-2 0 0,2 0 0,-1 1 0,1-1 0,0-2 0,-1 2 0,1-2 0,1 0 0,-3 1 0,5-3 0,-4 3 0,1-5 0,-2-2 0,0-3 0,0-2 0,0 3 0,0-1 0,0 1 0,0-3 0,0 2 0,0-2 0,0 3 0,2-3 0,1 2 0,0-2 0,2 3 0,-5 0 0,5-1 0,-2 1 0,2 0 0,3-1 0,-2 1 0,4 0 0,-4-1 0,4 3 0,-4 1 0,1 2 0,-1 0 0,-1 0 0,0 0 0,3 2 0,0 1 0,0 2 0,3 1 0,-6 1 0,5-1 0,-4 2 0,4-1 0,-4-1 0,2 4 0,-5-1 0,4 1 0,-6-1 0,6 1 0,-4-4 0,0 1 0,-1-2 0,1 1 0,-3 1 0,3-1 0,-3 2 0,0-3 0,0 0 0,0 1 0,0-1 0,0-2 0,0-1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5T00:02:50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24575,'3'15'0,"0"-3"0,3 3 0,0 0 0,0-3 0,0 7 0,-3-3 0,3 0 0,-3-1 0,-1-7 0,1 0 0,-3-1 0,0-1 0,0 2 0,0-3 0,2-4 0,-1-4 0,1-6 0,0-1 0,1-1 0,0 5 0,0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5T00:02:50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1 125 24575,'44'-57'0,"-6"9"0,-30 42 0,0-2 0,-3 5 0,0 1 0,3 22 0,-1-6 0,3 51 0,-3-36 0,1 25 0,2-34 0,-2 1 0,-2-5 0,0-1 0,-3-7 0,2 0 0,-2-5 0,-1-1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5T00:03:05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5443 24575,'60'-40'0,"0"1"0,-1-5 0,-1 1 0,-11 12 0,1-1-2723,12-13 0,1-2 2723,-3 4 0,2-2 0,-8 5 0,4-3 0,0-1 0,-3 3 0,1 0 0,1-2 0,9-8 0,3-3 0,4-3 0,1 2 0,6-3 0,1-1 0,-4 2 0,-10 8 0,-3 2 0,0-1 0,3 0-765,8-5 1,3-2 0,0 1 0,-4 2 764,7-6 0,-3 3 0,0 1 0,0 2 0,1 2 0,0-2 0,1-3 0,1-2 0,1 0 0,-15 10 0,2 0 0,1-1 0,0 0-435,2 0 1,1-1-1,-1 1 1,-1-1 434,-4 2 0,-1-1 0,0 1 0,2 0 0,9-3 0,1 1 0,3-1 0,1-2 0,-8 3 0,2-3 0,0-1 0,0 2 0,-2 2 0,4-2 0,-2 3 0,0 1 0,2-4 0,-5 2 0,4-3 0,-1-1 0,-1 1 0,-4 4 0,-2 3 0,-2 3 0,-3 2 0,-2-1 0,8-10 0,-3 2 0,3 0 0,10-1 0,3 1 0,-5 1-557,-19 6 0,-4 1 0,4 0 557,15-3 0,4 0 0,-3 0 0,-9 2 0,-2 1 0,1 1 0,1 2 0,1 2 0,-1 0 81,-3 1 1,0-1-1,-2 2-81,21-11 0,-3 1 0,-1-1 0,-5 1 1144,-19 13 1,1-1-1145,28-20 0,1-1 0,-20 18 0,-1 0 1377,12-12 1,0 0-1378,-10 10 0,-4 4 0,11-11 980,-18 18 0,2-1-980,27-18 857,-32 24 0,-1 0-857,20-19 298,12 7-298,-36 7 1279,4 4-1279,-29 12 895,-7 2-895,7 1 478,-7-3-478,7 3 0,-7-4 0,3 7 0,-9-3 0,1 6 0,-7-3 0,3 3 0,-3-1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5T05:05:37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24575,'-2'61'0,"1"-28"0,-1 61 0,9-38 0,4 2 0,0-4 0,1 2 0,4 15 0,2 1 0,3 1 0,0-4 0,8 17 0,-14-30 0,-3-5 0,1-8 0,-8 16 0,-4-34 0,1 11 0,1-22 0,-3-6 0,5 0 0,-5 0 0,3-3 0,-3 1 0,0-6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09:29:42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24575,'0'7'0,"3"6"0,0 3 0,4 4 0,-3 0 0,2 1 0,-6-5 0,6 3 0,-2-3 0,2 0 0,-2-1 0,1-4 0,-2-3 0,-1-1 0,1-1 0,-1-1 0,1-2 0,0 2 0,2-2 0,-5 4 0,5-3 0,-2 3 0,0-4 0,2 2 0,-3 0 0,1 1 0,2-1 0,-4 0 0,3 0 0,-3 1 0,4-3 0,-5 1 0,5-3 0,-2 1 0,17-6 0,3-5 0,30-3 0,-3-3 0,13 3 0,-15 2 0,-10 4 0,-10-1 0,-12 6 0,-4-2 0,-4 3 0,-3-2 0,1 1 0,-1-4 0,0 5 0,3-3 0,-2 1 0,1 1 0,-1-1 0,-1 2 0,3-3 0,-3 3 0,3-5 0,-3 4 0,-2-3 0,0 3 0,-3-1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09:54:47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465 0 24575,'0'12'0,"0"-3"0,0 6 0,0-4 0,0 0 0,0-1 0,-3 5 0,2 1 0,-5 4 0,5-4 0,-7 19 0,7-7 0,-9 26 0,9-15 0,-9 15 0,4-7 0,0 1 0,-4 6 0,5-15 0,-6 15 0,5-14 0,-3 5 0,8-7 0,-8 0 0,8-8 0,-8 14 0,-3 3 0,-1 19 0,1-1 0,-9 30 0,17-39 0,-15 22 0,13-40 0,-2-8 0,-1 6 0,2-14 0,-3 14 0,2-6 0,3 8 0,-2-8 0,2 6 0,0-14 0,-2 6 0,6 2 0,-5-8 0,6 15 0,-3-14 0,-2 13 0,0-6 0,-5 8 0,5-8 0,-3 5 0,7-4 0,-4-6 0,1 10 0,3-17 0,-8 18 0,8-14 0,-3 6 0,0 17 0,3-3 0,-8 23 0,7-18 0,-7-1 0,8-8 0,-8 8 0,8-14 0,-4 4 0,5 0 0,-4-4 0,3 13 0,-8 10 0,5-21 0,-1 19 0,2-37 0,-2 26 0,4-2 0,-4 18 0,5 13 0,0-14 0,0 6 0,0-23 0,0 12 0,-3-28 0,2 8 0,-2-20 0,3-2 0,-2 1 0,1 4 0,-1-1 0,2 13 0,0-13 0,0 37 0,0-14 0,0 18 0,0-17 0,0-14 0,0-5 0,-3-3 0,2 0 0,-2-1 0,3-4 0,0 0 0,0 4 0,0-4 0,0 8 0,-4 5 0,2 6 0,-2 8 0,2-12 0,1 1 0,-1-11 0,2 0 0,0 3 0,0-7 0,0 16 0,-3-14 0,3 10 0,-3 7 0,3-11 0,0 16 0,0-23 0,-3 6 0,3-6 0,-3 3 0,3 4 0,0-4 0,0 4 0,0 8 0,0-6 0,0 6 0,0 10 0,0-14 0,0 21 0,0-23 0,0 6 0,0 0 0,0-5 0,0 5 0,0-8 0,0 0 0,0 1 0,0-5 0,0 3 0,0-3 0,0 17 0,0-10 0,0 6 0,0-10 0,0 5 0,0-2 0,0 22 0,0-12 0,0 13 0,0-21 0,0 10 0,0-23 0,0 17 0,0-12 0,0 13 0,0-11 0,0 9 0,0-16 0,0 9 0,0-9 0,0 8 0,0-3 0,0 13 0,0 1 0,0-7 0,0 11 0,0-18 0,0 20 0,0-9 0,0 2 0,0-4 0,0-9 0,0 3 0,0-7 0,0 3 0,3 0 0,-3 1 0,3 4 0,-3-6 0,0 12 0,0-10 0,0 12 0,0 5 0,0-16 0,0 9 0,0-20 0,0 4 0,0 3 0,0 3 0,0 4 0,0 1 0,0-1 0,0 0 0,3-4 0,-3 20 0,3 0 0,-3 13 0,0-11 0,0-2 0,0-6 0,0 8 0,0-1 0,0 1 0,0-8 0,0-2 0,2-12 0,-1-3 0,1-5 0,-2-3 0,0 7 0,0 6 0,2-1 0,-1 7 0,1-8 0,-2 5 0,0-1 0,0-4 0,0 3 0,0-3 0,3 0 0,-3 4 0,3-4 0,-3 4 0,3 0 0,0 5 0,1-3 0,3 11 0,-6-18 0,3 12 0,-1-14 0,-2 15 0,2-5 0,-3 5 0,0-8 0,4 8 0,-3-6 0,8 19 0,-8-10 0,3 12 0,0-5 0,-3-1 0,6-11 0,-6-3 0,1-12 0,-2-1 0,0 1 0,2 0 0,-1-1 0,1 5 0,1 1 0,-2 0 0,4-1 0,-4-4 0,1 4 0,1 1 0,-3 5 0,5-1 0,-4 8 0,5-5 0,-2 5 0,0-12 0,-1-4 0,-3-4 0,2 0 0,-1 0 0,1 3 0,1 4 0,-2-4 0,4 4 0,-4-7 0,1 3 0,0-3 0,1 0 0,0 2 0,2-4 0,-2 2 0,0-1 0,1-1 0,-3 2 0,4-3 0,-2 5 0,3 3 0,-3 1 0,3 6 0,-3-4 0,3 0 0,0-4 0,-3-4 0,2-3 0,-4 0 0,3 1 0,-3-1 0,4 0 0,-2 3 0,-1-2 0,3 1 0,-2-1 0,2-1 0,-2 3 0,2-5 0,-2 7 0,5-4 0,-3 4 0,6 1 0,-6-3 0,3 0 0,-5-3 0,2 0 0,-2 3 0,2 0 0,-2 0 0,2 0 0,0 0 0,1-2 0,1 1 0,-1-1 0,-3-1 0,1 0 0,-1 0 0,2 1 0,1-1 0,-1 0 0,0 3 0,1-2 0,-3 1 0,1-4 0,-3 2 0,4-4 0,-5 3 0,2-1 0,1 0 0,-3 2 0,5-2 0,-2 2 0,2 0 0,1 1 0,-1-1 0,0 0 0,0 1 0,-2-1 0,2-2 0,-2 1 0,2-3 0,-2 4 0,2-5 0,-2 3 0,0-6 0,-1-6 0,-2-1 0,2-2 0,-1 4 0,4 2 0,-5 1 0,5 2 0,-4-2 0,1 5 0,-2-3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10:19:19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24575,'12'-3'0,"-2"-2"0,-3 4 0,1-1 0,3 2 0,9-3 0,-3 2 0,13-2 0,11 3 0,-11 0 0,2 0 0,-13 0 0,-5 0 0,6 0 0,-4 0 0,3 0 0,-7 0 0,1 0 0,6 0 0,-9 0 0,10 0 0,-10 0 0,1 0 0,4 0 0,-3 0 0,12 0 0,-11 0 0,6 0 0,-4 0 0,-5 0 0,4 0 0,-8 0 0,1 0 0,-1 0 0,-1 0 0,3 0 0,-2 3 0,1-3 0,-2 5 0,1-5 0,-1 3 0,3-3 0,0 0 0,3 0 0,-1 0 0,1 0 0,4 0 0,-3 0 0,3 0 0,-2 0 0,-5 0 0,5 0 0,-5 0 0,3 0 0,-1 0 0,3 0 0,-4 0 0,4 0 0,-8 0 0,3 0 0,-5-3 0,2 3 0,-2-3 0,4 3 0,2-2 0,1 1 0,1-3 0,0 3 0,-3-4 0,2 5 0,-4-3 0,4 3 0,-2 0 0,0-2 0,0 1 0,-3-1 0,1 2 0,-1-2 0,2 1 0,2-4 0,1 5 0,5-3 0,-3 3 0,1 0 0,-6 0 0,-1 0 0,-1 0 0,0 0 0,0 0 0,3 0 0,-2 0 0,4 0 0,-2 0 0,1-2 0,-2 1 0,-2-1 0,1 2 0,-1 0 0,0 0 0,1 0 0,-1 0 0,0 0 0,3 0 0,-2 0 0,4 0 0,-4 0 0,1 0 0,-1 0 0,-1 0 0,0 0 0,0 0 0,1 0 0,-1 0 0,-2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10:19:19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8524 834 24575,'0'-8'0,"-3"0"0,-2-3 0,-14-15 0,5 7 0,-15-15 0,17 17 0,-8-7 0,11 12 0,-4-3 0,1 0 0,3 5 0,-17-19 0,9 16 0,-10-11 0,-22-17 0,17 21 0,-31-31 0,21 24 0,1 0 0,-8-5 0,21 18 0,-7-8 0,11 14 0,2-5 0,-22-3 0,12-1 0,-46-10 0,24 10 0,-18-3 0,18 4 0,-1 4 0,-3-4 0,-13 4 0,21-3 0,-11 3 0,29 2 0,-12 1 0,6 3 0,6-3 0,-20-1 0,20 5 0,-21-5 0,-27-1 0,8 3 0,-2-5 0,7 12 0,25-7 0,-29 7 0,-11-9 0,-4 9 0,22-6 0,-10 6 0,21-1 0,-14 2 0,-4 0 0,7 0 0,7 0 0,-7 0 0,13 0 0,-1 0 0,-16 0 0,12 0 0,1 0 0,-3-5 0,-13 3 0,14-3 0,9 5 0,-4 0 0,20 0 0,-22 0 0,13 0 0,-21 0 0,12 0 0,-29 0 0,-4 6-434,34-5 0,-3 0 434,-3 2 0,2 0 0,-24-3 0,-8 0 0,43 0 0,-12 0 0,16 0 0,12 0 0,-1 0 0,11 0 868,-4 3-868,-8-2 0,-3 2 0,-6-3 0,-1 0 0,0 0 0,0 0 0,-2 0 0,2 4 0,11-3 0,-8 3 0,17-4 0,-10 0 0,7 3 0,-7-2 0,-10 2 0,-9-3 0,-9 0 0,8 0 0,-38 0 0,38 0 0,-30 0 0,48 3 0,-6-2 0,13 2 0,-20-3 0,10 0 0,-20 0 0,5 0 0,-7 0 0,15 0 0,-4 0 0,6 0 0,6 0 0,-4 0 0,15 0 0,1 0 0,-1 0 0,1 0 0,-1 0 0,0 0 0,-7 0 0,-10 0 0,-2 0 0,-5 0 0,-1 0 0,14 0 0,-12 0 0,14 0 0,-10 0 0,2 0 0,-1 0 0,9 0 0,-6 0 0,14 0 0,-7 0 0,13 0 0,1 0 0,0 0 0,-1 0 0,-4 0 0,-9 0 0,-1 0 0,-32 4 0,25-3 0,-39 3 0,34-4 0,-5 0 0,11 0 0,15 0 0,5 0 0,-3 0 0,7 0 0,-7 0 0,3 0 0,-20 5 0,15-4 0,-21 4 0,8-5 0,-15 0 0,9 3 0,3-2 0,8 2 0,7-3 0,-6 0 0,12 0 0,3 0 0,-1 0 0,-8 4 0,-17-3 0,7 6 0,-6-6 0,18 2 0,-8 1 0,5-3 0,-5 4 0,12-3 0,1-1 0,7 1 0,-7 1 0,6-2 0,-10 2 0,7-1 0,-8-1 0,4 4 0,-21-4 0,17 4 0,-10-4 0,20 1 0,4-2 0,-2 0 0,1 0 0,-2 2 0,-6-1 0,-10 4 0,2-1 0,-6 0 0,9 2 0,3-6 0,2 6 0,7-6 0,-2 5 0,2-4 0,-7 4 0,-9 0 0,1 2 0,-5 1 0,8-1 0,4-4 0,3 3 0,3-6 0,4 5 0,-9-1 0,4 1 0,-5 1 0,3-1 0,-2 1 0,-1 0 0,0 0 0,-4 1 0,8-2 0,-3 1 0,7 0 0,0-4 0,3 3 0,0-4 0,-1 3 0,-2-1 0,0 3 0,-3-1 0,3-2 0,3 2 0,0-5 0,2 5 0,-3-5 0,1 5 0,0-2 0,-1 2 0,1 1 0,-3 1 0,2-1 0,-4 2 0,2-1 0,-1-1 0,2 0 0,1-2 0,1-1 0,0 5 0,-1-2 0,1-1 0,2 0 0,-2-2 0,2 2 0,-2 0 0,-1 1 0,1-1 0,0 0 0,-3 3 0,2 0 0,-4 3 0,4-1 0,-4 1 0,4 0 0,-4-1 0,4-4 0,-2 4 0,2-7 0,1 5 0,0-5 0,2 2 0,-2-3 0,2 4 0,-2 1 0,-3 2 0,2-1 0,-4 2 0,1-2 0,-1 3 0,1-1 0,-1-1 0,4 1 0,-2-4 0,3 4 0,0-4 0,-1 1 0,1-1 0,2-1 0,-2 0 0,2 3 0,0-2 0,-2-1 0,5 0 0,-5-2 0,4 2 0,-1 0 0,0-2 0,1 2 0,-1-2 0,-1 2 0,3 0 0,-5-2 0,4 2 0,-1-2 0,2 2 0,0 0 0,0 1 0,0-1 0,0-2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10:19:19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24575,'0'7'0,"3"6"0,0 3 0,4 4 0,-3 0 0,2 1 0,-6-5 0,6 3 0,-2-3 0,2 0 0,-2-1 0,1-4 0,-2-3 0,-1-1 0,1-1 0,-1-1 0,1-2 0,0 2 0,2-2 0,-5 4 0,5-3 0,-2 3 0,0-4 0,2 2 0,-3 0 0,1 1 0,2-1 0,-4 0 0,3 0 0,-3 1 0,4-3 0,-5 1 0,5-3 0,-2 1 0,17-6 0,3-5 0,30-3 0,-3-3 0,13 3 0,-15 2 0,-10 4 0,-10-1 0,-12 6 0,-4-2 0,-4 3 0,-3-2 0,1 1 0,-1-4 0,0 5 0,3-3 0,-2 1 0,1 1 0,-1-1 0,-1 2 0,3-3 0,-3 3 0,3-5 0,-3 4 0,-2-3 0,0 3 0,-3-1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5T00:01:31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5460 1 24575,'0'5'0,"0"3"0,-6 4 0,0 0 0,-23 28 0,-2-1 0,-9 8 0,-4 5 0,8-12 0,0-1-584,-11 11 0,-1 1 584,3-2 0,1-3 0,7-10 0,0-2 0,1 4 0,-2 3 0,-24 16 0,-2 0 0,22-16 0,-1 2-717,-8 8 0,-4 5 1,2-3 716,-4 0 0,4-1 0,2 2 0,-1-1-583,-11 2 0,1-4 583,25-16 0,0 1 0,-25 19 0,-2 2 0,17-10 0,0 1-775,-15 10 1,-2 2 774,8-2 0,0 1 0,-10 8 0,-7 7 0,9-10 0,-7 7 0,-2 2 0,7-6 0,4-3 0,5-4 0,-6 3-535,-4 2 0,-6 4 1,1 0-1,6-7 535,12-10 0,4-5 0,-2 1 0,-16 13 0,-2 2 0,1-1 0,9-6 0,2-1 0,-2 1 51,-9 6 0,-1 1 0,8-7-51,15-12 0,2-2-61,-17 14 1,0-3 60,18-18 0,0-1 0,-13 12 0,-1 1 0,2-5 0,1-1 0,10-7 0,-1 2 0,-19 13 0,-1 1 0,13-5 0,1-2 0,-7 0 0,3-2 1101,-16 17-1101,-2-8 0,26-10 0,6-7 0,1 0 0,1 2 0,-1 6 0,-2 0 0,-10-1 0,-5 22 0,-9-7 0,5-5 0,-12 15 0,-4-6 0,17-5 0,9-8 3290,8-1-3290,17-18 1864,-5 7-1864,23-24 1552,-6 7-1552,7-6 333,1-3-333,1 2 0,-2-1 0,5-2 0,-2-1 0,5-1 0,-3-2 0,3-1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5T00:01:48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24575,'-3'12'0,"-2"2"0,0 14 0,-4 20 0,3-6 0,-4 22 0,5-4 0,0-24 0,2 4 0,3-34 0,0-1 0,0 2 0,0 2 0,0 1 0,0 13 0,0 3 0,0 12 0,0 0 0,0-8 0,2-9 0,1-9 0,0-9 0,-1-1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6F6AD-4E3F-43AB-AFA9-2034BB1A1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B048B8-6809-4E08-8C9C-E4F8CEADF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66CD84-9502-4B90-92AC-F3DB429B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291A0-B1E3-47A2-8A59-AEC80C34B3FB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F0D339-D64E-42A3-8721-CA517D6F3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99B1DE-BD5C-42C8-BA83-446064C29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0912-30BB-4E56-BDDE-9EF94C9B0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364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0EEE1-0313-4C9C-B87C-DFC7D690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CC2182-3B06-4435-B5BE-EEB2CE1B2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CC429E-039F-414E-B265-5A2858BE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291A0-B1E3-47A2-8A59-AEC80C34B3FB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DC70CC-0F5D-4195-AB1D-2CC26197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7E984-FDEF-4444-9B3E-86A75482A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0912-30BB-4E56-BDDE-9EF94C9B0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639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BEB275-348D-4F47-9BCD-BC18B2FB9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692D86-A7B6-4D58-814D-7198C235C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10D3A4-4AD2-4E55-9432-AC05ADB7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291A0-B1E3-47A2-8A59-AEC80C34B3FB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CD241F-15F1-4780-8B27-427D8FC2D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0ABAED-290F-40FB-9D9D-DBDF9EE4E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0912-30BB-4E56-BDDE-9EF94C9B0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1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8CE35-730A-4FE5-8E10-5981F67F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BD525F-6551-44A6-A049-9697570EF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C52954-F2EF-42F5-B1FC-C9DA67D58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291A0-B1E3-47A2-8A59-AEC80C34B3FB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F1D773-4FD5-4DC0-B42D-9D0019EB5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E52F2D-85CB-47CB-9343-07C5D30E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0912-30BB-4E56-BDDE-9EF94C9B0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58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C8B09-3FB2-4E76-AA1C-50716E13E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C04493-B5B0-4AD6-A1E2-A5B04CBFC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5B7084-9638-49AF-AB8F-7F8B53815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291A0-B1E3-47A2-8A59-AEC80C34B3FB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E49C97-05B1-44D1-9B11-91FC73CEB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284542-AFF8-456F-B74F-AFDF4799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0912-30BB-4E56-BDDE-9EF94C9B0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903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1B5D99-F7BE-411E-B79E-BEE42BBE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055E3-1D28-45CB-BEC9-76614A9209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EC1865-4620-4872-8888-0F9FE00B8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C7D156-5C84-4992-BE55-77F4FCD78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291A0-B1E3-47A2-8A59-AEC80C34B3FB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524762-4557-4F8F-8100-69CAFC903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06FAF1-B67B-41C2-A1FA-00DA2A9E2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0912-30BB-4E56-BDDE-9EF94C9B0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933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9C57C-121F-44CA-8B1A-B4E058B36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6CD7F0-E45A-45D2-940C-1F9ECEA6B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801E41-B9F4-4C2E-A759-080331651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1644FB-FABA-4548-AD70-C5A668D10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E4F743-460E-418B-BD3A-985A64C0A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CAF5FA-2832-43BC-A020-F270DB37B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291A0-B1E3-47A2-8A59-AEC80C34B3FB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381A034-EB2A-49FD-B746-D22107FE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06EF81-EB18-40FB-A198-E4AEECEDB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0912-30BB-4E56-BDDE-9EF94C9B0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582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EE3F7-97B7-4CF4-A184-090AF5E5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2FFA56-EDB3-47BF-9149-E4492F03B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291A0-B1E3-47A2-8A59-AEC80C34B3FB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F333AB-2E62-4F2D-8EAE-C0D43FD0B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B792EA-B2F5-4126-AE7C-9214770F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0912-30BB-4E56-BDDE-9EF94C9B0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007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A2C36A-6109-4016-86B6-0C7B8B657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291A0-B1E3-47A2-8A59-AEC80C34B3FB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9A9F95-0286-4A18-8F0E-66061A39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3A88C8-D947-4F6B-8CF9-DCED672DE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0912-30BB-4E56-BDDE-9EF94C9B0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56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419D1-F896-4391-A622-0D9AC4641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8CEDD6-D5BD-48A8-9F29-7E2A05541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EA6CD9-75DA-4E18-A5AC-10C4D7426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89BFF9-EBDF-464C-9321-7362E264C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291A0-B1E3-47A2-8A59-AEC80C34B3FB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534128-C459-4E06-B4EC-B4DC182DC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236E0E-8DC0-44BC-97B5-BC99BA4B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0912-30BB-4E56-BDDE-9EF94C9B0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43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DD6C3-0BAC-4E71-8E48-9A329E120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55D517-8C29-4D09-A3D5-311D942151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F8820F-A3D0-4A16-8566-530A03D0D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E0E67A-0AC3-4239-9B45-C2C0F92B1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291A0-B1E3-47A2-8A59-AEC80C34B3FB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CDB5B9-E05B-4D04-BA1C-266C7D8DC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C06B2B-AA86-480C-ABB6-0421DB636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0912-30BB-4E56-BDDE-9EF94C9B0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35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DD213A-5061-43FD-98E5-4CA9EE23F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5F9562-215C-40DA-BAAF-8BF7CDC91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DE7E7-1444-4CCB-B027-0A5E92DF2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291A0-B1E3-47A2-8A59-AEC80C34B3FB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55CD40-FFB7-4BA2-8C43-A99522C4B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E68B9B-4769-4BB7-849B-F5E576B2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40912-30BB-4E56-BDDE-9EF94C9B0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29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0" Type="http://schemas.openxmlformats.org/officeDocument/2006/relationships/customXml" Target="../ink/ink3.xml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customXml" Target="../ink/ink4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customXml" Target="../ink/ink7.xml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9" Type="http://schemas.openxmlformats.org/officeDocument/2006/relationships/image" Target="../media/image50.png"/><Relationship Id="rId21" Type="http://schemas.openxmlformats.org/officeDocument/2006/relationships/image" Target="../media/image41.png"/><Relationship Id="rId34" Type="http://schemas.openxmlformats.org/officeDocument/2006/relationships/customXml" Target="../ink/ink24.xml"/><Relationship Id="rId42" Type="http://schemas.openxmlformats.org/officeDocument/2006/relationships/customXml" Target="../ink/ink28.xml"/><Relationship Id="rId7" Type="http://schemas.openxmlformats.org/officeDocument/2006/relationships/image" Target="../media/image34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45.png"/><Relationship Id="rId41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1" Type="http://schemas.openxmlformats.org/officeDocument/2006/relationships/image" Target="../media/image36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37" Type="http://schemas.openxmlformats.org/officeDocument/2006/relationships/image" Target="../media/image49.png"/><Relationship Id="rId40" Type="http://schemas.openxmlformats.org/officeDocument/2006/relationships/customXml" Target="../ink/ink27.xml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10" Type="http://schemas.openxmlformats.org/officeDocument/2006/relationships/customXml" Target="../ink/ink12.xml"/><Relationship Id="rId19" Type="http://schemas.openxmlformats.org/officeDocument/2006/relationships/image" Target="../media/image40.png"/><Relationship Id="rId31" Type="http://schemas.openxmlformats.org/officeDocument/2006/relationships/image" Target="../media/image46.png"/><Relationship Id="rId4" Type="http://schemas.openxmlformats.org/officeDocument/2006/relationships/customXml" Target="../ink/ink9.xml"/><Relationship Id="rId9" Type="http://schemas.openxmlformats.org/officeDocument/2006/relationships/image" Target="../media/image35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44.png"/><Relationship Id="rId30" Type="http://schemas.openxmlformats.org/officeDocument/2006/relationships/customXml" Target="../ink/ink22.xml"/><Relationship Id="rId35" Type="http://schemas.openxmlformats.org/officeDocument/2006/relationships/image" Target="../media/image48.png"/><Relationship Id="rId43" Type="http://schemas.openxmlformats.org/officeDocument/2006/relationships/image" Target="../media/image52.png"/><Relationship Id="rId8" Type="http://schemas.openxmlformats.org/officeDocument/2006/relationships/customXml" Target="../ink/ink11.xml"/><Relationship Id="rId3" Type="http://schemas.openxmlformats.org/officeDocument/2006/relationships/image" Target="../media/image320.png"/><Relationship Id="rId12" Type="http://schemas.openxmlformats.org/officeDocument/2006/relationships/customXml" Target="../ink/ink13.xml"/><Relationship Id="rId17" Type="http://schemas.openxmlformats.org/officeDocument/2006/relationships/image" Target="../media/image39.png"/><Relationship Id="rId25" Type="http://schemas.openxmlformats.org/officeDocument/2006/relationships/image" Target="../media/image43.png"/><Relationship Id="rId33" Type="http://schemas.openxmlformats.org/officeDocument/2006/relationships/image" Target="../media/image47.png"/><Relationship Id="rId38" Type="http://schemas.openxmlformats.org/officeDocument/2006/relationships/customXml" Target="../ink/ink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35CF4D8A-3B87-49E1-97C6-532C97C2269C}"/>
              </a:ext>
            </a:extLst>
          </p:cNvPr>
          <p:cNvSpPr/>
          <p:nvPr/>
        </p:nvSpPr>
        <p:spPr>
          <a:xfrm>
            <a:off x="3083632" y="2709633"/>
            <a:ext cx="1024029" cy="73619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4E118-9991-45CA-B571-9B2199CD94B5}"/>
              </a:ext>
            </a:extLst>
          </p:cNvPr>
          <p:cNvSpPr/>
          <p:nvPr/>
        </p:nvSpPr>
        <p:spPr>
          <a:xfrm>
            <a:off x="951929" y="3429000"/>
            <a:ext cx="10288142" cy="2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5417F-0F94-43F8-8CCE-BEF39CF7B10F}"/>
              </a:ext>
            </a:extLst>
          </p:cNvPr>
          <p:cNvSpPr txBox="1"/>
          <p:nvPr/>
        </p:nvSpPr>
        <p:spPr>
          <a:xfrm>
            <a:off x="6133242" y="3422505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1/15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F7549-FAA2-4CF9-B7CF-983FEC49CC46}"/>
              </a:ext>
            </a:extLst>
          </p:cNvPr>
          <p:cNvSpPr txBox="1"/>
          <p:nvPr/>
        </p:nvSpPr>
        <p:spPr>
          <a:xfrm>
            <a:off x="4545736" y="3412914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1/8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FCD0C0-2484-4EF3-A5B5-016EBEB60A3A}"/>
              </a:ext>
            </a:extLst>
          </p:cNvPr>
          <p:cNvSpPr txBox="1"/>
          <p:nvPr/>
        </p:nvSpPr>
        <p:spPr>
          <a:xfrm>
            <a:off x="3917214" y="3407572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1/7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D523AF-2B15-4AEE-87E7-0683ABF6AAE6}"/>
              </a:ext>
            </a:extLst>
          </p:cNvPr>
          <p:cNvSpPr txBox="1"/>
          <p:nvPr/>
        </p:nvSpPr>
        <p:spPr>
          <a:xfrm>
            <a:off x="2874474" y="3414408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1/5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63105-AB94-4057-8022-C44540CDDDAB}"/>
              </a:ext>
            </a:extLst>
          </p:cNvPr>
          <p:cNvSpPr txBox="1"/>
          <p:nvPr/>
        </p:nvSpPr>
        <p:spPr>
          <a:xfrm>
            <a:off x="2174906" y="3414408"/>
            <a:ext cx="47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1/4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D50CE146-700D-48A4-9557-E30B08EA4CEF}"/>
              </a:ext>
            </a:extLst>
          </p:cNvPr>
          <p:cNvSpPr/>
          <p:nvPr/>
        </p:nvSpPr>
        <p:spPr>
          <a:xfrm>
            <a:off x="11135252" y="3514026"/>
            <a:ext cx="102320" cy="102320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D067A05D-2FF4-4C48-938E-7246FDE5E12C}"/>
              </a:ext>
            </a:extLst>
          </p:cNvPr>
          <p:cNvSpPr/>
          <p:nvPr/>
        </p:nvSpPr>
        <p:spPr>
          <a:xfrm flipH="1">
            <a:off x="952668" y="3508455"/>
            <a:ext cx="102320" cy="102320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CEFD1351-3949-4F8F-B7A6-EBEE5C065ACF}"/>
              </a:ext>
            </a:extLst>
          </p:cNvPr>
          <p:cNvSpPr/>
          <p:nvPr/>
        </p:nvSpPr>
        <p:spPr>
          <a:xfrm>
            <a:off x="1530961" y="2653581"/>
            <a:ext cx="922788" cy="78099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CE20C390-D72F-4CCB-8227-5FB8A91D050F}"/>
              </a:ext>
            </a:extLst>
          </p:cNvPr>
          <p:cNvSpPr/>
          <p:nvPr/>
        </p:nvSpPr>
        <p:spPr>
          <a:xfrm rot="10800000">
            <a:off x="4097152" y="3698326"/>
            <a:ext cx="676391" cy="74173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1AA9B9E9-69B8-46BD-9F80-44C7AB5D618A}"/>
              </a:ext>
            </a:extLst>
          </p:cNvPr>
          <p:cNvSpPr/>
          <p:nvPr/>
        </p:nvSpPr>
        <p:spPr>
          <a:xfrm rot="10800000">
            <a:off x="2407238" y="3706269"/>
            <a:ext cx="676393" cy="74173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048C0EF-513E-4DA6-A61C-FA0B8AE881D3}"/>
              </a:ext>
            </a:extLst>
          </p:cNvPr>
          <p:cNvCxnSpPr>
            <a:cxnSpLocks/>
          </p:cNvCxnSpPr>
          <p:nvPr/>
        </p:nvCxnSpPr>
        <p:spPr>
          <a:xfrm flipH="1">
            <a:off x="1985388" y="1895912"/>
            <a:ext cx="6966" cy="1525391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sysDot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D25B999-32A2-4C2F-B291-C42380ACDB94}"/>
              </a:ext>
            </a:extLst>
          </p:cNvPr>
          <p:cNvSpPr txBox="1"/>
          <p:nvPr/>
        </p:nvSpPr>
        <p:spPr>
          <a:xfrm>
            <a:off x="1509689" y="1577667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2726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문서 작성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5A0C340-F102-43CC-9196-033D4E0155E8}"/>
              </a:ext>
            </a:extLst>
          </p:cNvPr>
          <p:cNvCxnSpPr>
            <a:cxnSpLocks/>
          </p:cNvCxnSpPr>
          <p:nvPr/>
        </p:nvCxnSpPr>
        <p:spPr>
          <a:xfrm>
            <a:off x="3597582" y="1879826"/>
            <a:ext cx="0" cy="1541477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sysDot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C31FC44-62BD-406D-B323-15B9800F4ADB}"/>
              </a:ext>
            </a:extLst>
          </p:cNvPr>
          <p:cNvCxnSpPr>
            <a:cxnSpLocks/>
          </p:cNvCxnSpPr>
          <p:nvPr/>
        </p:nvCxnSpPr>
        <p:spPr>
          <a:xfrm flipV="1">
            <a:off x="2737358" y="3710685"/>
            <a:ext cx="28137" cy="1377459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sysDot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4FA7F9E-F120-473F-9870-DB9B516749E0}"/>
              </a:ext>
            </a:extLst>
          </p:cNvPr>
          <p:cNvCxnSpPr>
            <a:cxnSpLocks/>
          </p:cNvCxnSpPr>
          <p:nvPr/>
        </p:nvCxnSpPr>
        <p:spPr>
          <a:xfrm flipV="1">
            <a:off x="6402698" y="3723047"/>
            <a:ext cx="0" cy="555338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sysDot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D8B3D33-E338-461F-AC71-793BAEBC92EF}"/>
              </a:ext>
            </a:extLst>
          </p:cNvPr>
          <p:cNvSpPr txBox="1"/>
          <p:nvPr/>
        </p:nvSpPr>
        <p:spPr>
          <a:xfrm>
            <a:off x="8765465" y="3412913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1/25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BC3C3F-FCFA-44BA-AC3F-15A37A2E929B}"/>
              </a:ext>
            </a:extLst>
          </p:cNvPr>
          <p:cNvSpPr txBox="1"/>
          <p:nvPr/>
        </p:nvSpPr>
        <p:spPr>
          <a:xfrm>
            <a:off x="10543335" y="3412913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2/1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26181D-FB93-4AD6-99EE-2521C839A5C0}"/>
              </a:ext>
            </a:extLst>
          </p:cNvPr>
          <p:cNvSpPr txBox="1"/>
          <p:nvPr/>
        </p:nvSpPr>
        <p:spPr>
          <a:xfrm>
            <a:off x="1211016" y="3422505"/>
            <a:ext cx="588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12/30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5345C7-F7FC-4A57-B3CF-1655250B1706}"/>
              </a:ext>
            </a:extLst>
          </p:cNvPr>
          <p:cNvSpPr txBox="1"/>
          <p:nvPr/>
        </p:nvSpPr>
        <p:spPr>
          <a:xfrm>
            <a:off x="2899261" y="1577666"/>
            <a:ext cx="1386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2726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 세팅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ABF0A3-6BF9-4291-8CC2-3F8D18743B35}"/>
              </a:ext>
            </a:extLst>
          </p:cNvPr>
          <p:cNvSpPr txBox="1"/>
          <p:nvPr/>
        </p:nvSpPr>
        <p:spPr>
          <a:xfrm>
            <a:off x="2038401" y="5126444"/>
            <a:ext cx="1386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726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 및 보완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DD0AC38-89E7-421A-8F42-2BF0EA14264C}"/>
              </a:ext>
            </a:extLst>
          </p:cNvPr>
          <p:cNvCxnSpPr>
            <a:cxnSpLocks/>
          </p:cNvCxnSpPr>
          <p:nvPr/>
        </p:nvCxnSpPr>
        <p:spPr>
          <a:xfrm flipV="1">
            <a:off x="4422575" y="3702296"/>
            <a:ext cx="28137" cy="1377459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sysDot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89CF20F-4AD3-4F72-AEF9-85B81943A1BF}"/>
              </a:ext>
            </a:extLst>
          </p:cNvPr>
          <p:cNvSpPr txBox="1"/>
          <p:nvPr/>
        </p:nvSpPr>
        <p:spPr>
          <a:xfrm>
            <a:off x="3633853" y="5118055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726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세팅 중</a:t>
            </a:r>
            <a:endParaRPr lang="en-US" altLang="ko-KR" sz="1400" dirty="0">
              <a:solidFill>
                <a:srgbClr val="27262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400" dirty="0" err="1">
                <a:solidFill>
                  <a:srgbClr val="2726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미비된</a:t>
            </a:r>
            <a:r>
              <a:rPr lang="ko-KR" altLang="en-US" sz="1400" dirty="0">
                <a:solidFill>
                  <a:srgbClr val="2726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부분 보완</a:t>
            </a:r>
          </a:p>
        </p:txBody>
      </p: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0C6C2FCC-14E7-4DA5-B0A1-F57A8ACD1B66}"/>
              </a:ext>
            </a:extLst>
          </p:cNvPr>
          <p:cNvSpPr/>
          <p:nvPr/>
        </p:nvSpPr>
        <p:spPr>
          <a:xfrm>
            <a:off x="4737544" y="2691596"/>
            <a:ext cx="4313953" cy="73619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3F94BC9-2E3A-4DDC-99B5-0F4AE21598B6}"/>
              </a:ext>
            </a:extLst>
          </p:cNvPr>
          <p:cNvCxnSpPr>
            <a:cxnSpLocks/>
          </p:cNvCxnSpPr>
          <p:nvPr/>
        </p:nvCxnSpPr>
        <p:spPr>
          <a:xfrm>
            <a:off x="6885774" y="1890295"/>
            <a:ext cx="0" cy="1541477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sysDot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6E17F95-3F38-4623-B406-EF8D5546DE9B}"/>
              </a:ext>
            </a:extLst>
          </p:cNvPr>
          <p:cNvSpPr txBox="1"/>
          <p:nvPr/>
        </p:nvSpPr>
        <p:spPr>
          <a:xfrm>
            <a:off x="6187453" y="1588135"/>
            <a:ext cx="1386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726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81DA07-A30C-4EC8-BA00-5811FBF4794C}"/>
              </a:ext>
            </a:extLst>
          </p:cNvPr>
          <p:cNvSpPr txBox="1"/>
          <p:nvPr/>
        </p:nvSpPr>
        <p:spPr>
          <a:xfrm>
            <a:off x="5928692" y="4317391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726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dirty="0">
                <a:solidFill>
                  <a:srgbClr val="2726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점검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40F393-1F25-4163-8AD6-1078E0F0D858}"/>
              </a:ext>
            </a:extLst>
          </p:cNvPr>
          <p:cNvSpPr txBox="1"/>
          <p:nvPr/>
        </p:nvSpPr>
        <p:spPr>
          <a:xfrm>
            <a:off x="8032242" y="3407572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1/22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8CD285-BE59-433B-BCBC-50B635D31707}"/>
              </a:ext>
            </a:extLst>
          </p:cNvPr>
          <p:cNvCxnSpPr>
            <a:cxnSpLocks/>
          </p:cNvCxnSpPr>
          <p:nvPr/>
        </p:nvCxnSpPr>
        <p:spPr>
          <a:xfrm flipV="1">
            <a:off x="8293309" y="3708114"/>
            <a:ext cx="0" cy="555338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sysDot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9EA5D78-36D6-4F61-A737-87C14020716B}"/>
              </a:ext>
            </a:extLst>
          </p:cNvPr>
          <p:cNvSpPr txBox="1"/>
          <p:nvPr/>
        </p:nvSpPr>
        <p:spPr>
          <a:xfrm>
            <a:off x="7849261" y="4317331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726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400" dirty="0">
                <a:solidFill>
                  <a:srgbClr val="2726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점검</a:t>
            </a: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F2EA5970-DADD-4BD4-93B3-0EB30D24941D}"/>
              </a:ext>
            </a:extLst>
          </p:cNvPr>
          <p:cNvSpPr/>
          <p:nvPr/>
        </p:nvSpPr>
        <p:spPr>
          <a:xfrm rot="10800000">
            <a:off x="9003671" y="3698326"/>
            <a:ext cx="676391" cy="74173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B58EA37-C013-4223-AF91-45D53F3DBB79}"/>
              </a:ext>
            </a:extLst>
          </p:cNvPr>
          <p:cNvCxnSpPr>
            <a:cxnSpLocks/>
          </p:cNvCxnSpPr>
          <p:nvPr/>
        </p:nvCxnSpPr>
        <p:spPr>
          <a:xfrm flipV="1">
            <a:off x="9328472" y="3705070"/>
            <a:ext cx="28137" cy="1377459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sysDot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397BA1B-2BF6-47AF-8FB4-96FD21681973}"/>
              </a:ext>
            </a:extLst>
          </p:cNvPr>
          <p:cNvSpPr txBox="1"/>
          <p:nvPr/>
        </p:nvSpPr>
        <p:spPr>
          <a:xfrm>
            <a:off x="8880387" y="5120829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726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rgbClr val="2726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점검</a:t>
            </a:r>
            <a:endParaRPr lang="en-US" altLang="ko-KR" sz="1400" dirty="0">
              <a:solidFill>
                <a:srgbClr val="27262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B821EFD-4B93-4022-AC51-A9CC0F4A3F79}"/>
              </a:ext>
            </a:extLst>
          </p:cNvPr>
          <p:cNvSpPr txBox="1"/>
          <p:nvPr/>
        </p:nvSpPr>
        <p:spPr>
          <a:xfrm>
            <a:off x="9419740" y="3405726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1/27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97DE1243-4830-4B98-875B-6718D0E14AFD}"/>
              </a:ext>
            </a:extLst>
          </p:cNvPr>
          <p:cNvSpPr/>
          <p:nvPr/>
        </p:nvSpPr>
        <p:spPr>
          <a:xfrm>
            <a:off x="9661951" y="2687758"/>
            <a:ext cx="1059176" cy="73619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9A6DDB-6B9A-4D6E-BFBE-56C71FB133C8}"/>
              </a:ext>
            </a:extLst>
          </p:cNvPr>
          <p:cNvSpPr txBox="1"/>
          <p:nvPr/>
        </p:nvSpPr>
        <p:spPr>
          <a:xfrm>
            <a:off x="9926178" y="3412913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1/29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53CD729-FE86-4BAA-AB27-3DCDDE91B295}"/>
              </a:ext>
            </a:extLst>
          </p:cNvPr>
          <p:cNvCxnSpPr>
            <a:cxnSpLocks/>
          </p:cNvCxnSpPr>
          <p:nvPr/>
        </p:nvCxnSpPr>
        <p:spPr>
          <a:xfrm>
            <a:off x="10194696" y="1867900"/>
            <a:ext cx="0" cy="1541477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sysDot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BC73B91-FBDF-4F8B-BDF8-204B93D14728}"/>
              </a:ext>
            </a:extLst>
          </p:cNvPr>
          <p:cNvSpPr txBox="1"/>
          <p:nvPr/>
        </p:nvSpPr>
        <p:spPr>
          <a:xfrm>
            <a:off x="9496375" y="1565740"/>
            <a:ext cx="1386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726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 준비</a:t>
            </a:r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92313619-09BD-452E-A356-4B530F5BEDD5}"/>
              </a:ext>
            </a:extLst>
          </p:cNvPr>
          <p:cNvSpPr/>
          <p:nvPr/>
        </p:nvSpPr>
        <p:spPr>
          <a:xfrm rot="10800000">
            <a:off x="9845724" y="3689739"/>
            <a:ext cx="676391" cy="74173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7B303D9-01B5-4E20-B8E4-4AC55F89C3A0}"/>
              </a:ext>
            </a:extLst>
          </p:cNvPr>
          <p:cNvCxnSpPr>
            <a:cxnSpLocks/>
          </p:cNvCxnSpPr>
          <p:nvPr/>
        </p:nvCxnSpPr>
        <p:spPr>
          <a:xfrm flipV="1">
            <a:off x="10170525" y="3696483"/>
            <a:ext cx="28137" cy="1377459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sysDot"/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F1328F4-7AFE-4553-B853-38C0F3798214}"/>
              </a:ext>
            </a:extLst>
          </p:cNvPr>
          <p:cNvSpPr txBox="1"/>
          <p:nvPr/>
        </p:nvSpPr>
        <p:spPr>
          <a:xfrm>
            <a:off x="9803393" y="511224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726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  <a:endParaRPr lang="en-US" altLang="ko-KR" sz="1400" dirty="0">
              <a:solidFill>
                <a:srgbClr val="27262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F9BA8E-4EDF-A643-BA5E-991749124328}"/>
              </a:ext>
            </a:extLst>
          </p:cNvPr>
          <p:cNvSpPr txBox="1"/>
          <p:nvPr/>
        </p:nvSpPr>
        <p:spPr>
          <a:xfrm>
            <a:off x="135924" y="172995"/>
            <a:ext cx="325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프로젝트</a:t>
            </a:r>
            <a:r>
              <a:rPr kumimoji="1" lang="ko-KR" altLang="en-US"/>
              <a:t> 개요 </a:t>
            </a:r>
            <a:r>
              <a:rPr kumimoji="1" lang="en-US" altLang="ko-KR"/>
              <a:t>-</a:t>
            </a:r>
            <a:r>
              <a:rPr kumimoji="1" lang="ko-KR" altLang="en-US"/>
              <a:t> 개발일정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3200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ED87A05-02FE-8A40-851D-8D39F5BFFF73}"/>
              </a:ext>
            </a:extLst>
          </p:cNvPr>
          <p:cNvSpPr/>
          <p:nvPr/>
        </p:nvSpPr>
        <p:spPr>
          <a:xfrm>
            <a:off x="880533" y="1151466"/>
            <a:ext cx="10443633" cy="10380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54F198-99D7-D442-811A-6A35C6341674}"/>
              </a:ext>
            </a:extLst>
          </p:cNvPr>
          <p:cNvSpPr/>
          <p:nvPr/>
        </p:nvSpPr>
        <p:spPr>
          <a:xfrm>
            <a:off x="867833" y="321733"/>
            <a:ext cx="10456333" cy="621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3FCF192-2A20-AF44-967D-CF71EC01DE93}"/>
              </a:ext>
            </a:extLst>
          </p:cNvPr>
          <p:cNvCxnSpPr>
            <a:cxnSpLocks/>
          </p:cNvCxnSpPr>
          <p:nvPr/>
        </p:nvCxnSpPr>
        <p:spPr>
          <a:xfrm>
            <a:off x="880533" y="804333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D9107061-4276-864D-89CC-A1C009DCB6D8}"/>
              </a:ext>
            </a:extLst>
          </p:cNvPr>
          <p:cNvSpPr/>
          <p:nvPr/>
        </p:nvSpPr>
        <p:spPr>
          <a:xfrm>
            <a:off x="4707466" y="383632"/>
            <a:ext cx="694267" cy="36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D137-5D45-3242-8E54-77E42D42EDD9}"/>
              </a:ext>
            </a:extLst>
          </p:cNvPr>
          <p:cNvSpPr txBox="1"/>
          <p:nvPr/>
        </p:nvSpPr>
        <p:spPr>
          <a:xfrm>
            <a:off x="5401733" y="378367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한국전자투표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32722D-910A-D54A-B90F-EB9B573C2DA4}"/>
              </a:ext>
            </a:extLst>
          </p:cNvPr>
          <p:cNvSpPr/>
          <p:nvPr/>
        </p:nvSpPr>
        <p:spPr>
          <a:xfrm>
            <a:off x="9948333" y="378367"/>
            <a:ext cx="11938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3B678-7B13-8541-8A0B-98D63E472553}"/>
              </a:ext>
            </a:extLst>
          </p:cNvPr>
          <p:cNvSpPr txBox="1"/>
          <p:nvPr/>
        </p:nvSpPr>
        <p:spPr>
          <a:xfrm>
            <a:off x="10143066" y="378367"/>
            <a:ext cx="93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로그인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CA06759-5301-474D-AF21-B1AED23C71DE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90FAF32-1E36-0D43-AB7E-99B39B395717}"/>
              </a:ext>
            </a:extLst>
          </p:cNvPr>
          <p:cNvCxnSpPr>
            <a:cxnSpLocks/>
          </p:cNvCxnSpPr>
          <p:nvPr/>
        </p:nvCxnSpPr>
        <p:spPr>
          <a:xfrm flipV="1">
            <a:off x="5977465" y="804334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39405-89AE-644B-A6CE-246609D54AFB}"/>
              </a:ext>
            </a:extLst>
          </p:cNvPr>
          <p:cNvSpPr txBox="1"/>
          <p:nvPr/>
        </p:nvSpPr>
        <p:spPr>
          <a:xfrm>
            <a:off x="2887132" y="782134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이용</a:t>
            </a:r>
            <a:r>
              <a:rPr kumimoji="1" lang="ko-KR" altLang="en-US"/>
              <a:t> 방법</a:t>
            </a:r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4ECA1-AA69-1040-B62D-8F8164B2F464}"/>
              </a:ext>
            </a:extLst>
          </p:cNvPr>
          <p:cNvSpPr txBox="1"/>
          <p:nvPr/>
        </p:nvSpPr>
        <p:spPr>
          <a:xfrm>
            <a:off x="8212680" y="793234"/>
            <a:ext cx="113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고객센터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869B6-F567-2143-BB49-9F153402D099}"/>
              </a:ext>
            </a:extLst>
          </p:cNvPr>
          <p:cNvSpPr txBox="1"/>
          <p:nvPr/>
        </p:nvSpPr>
        <p:spPr>
          <a:xfrm>
            <a:off x="880533" y="1427201"/>
            <a:ext cx="247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이용신청서 작성</a:t>
            </a:r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B7F725-7B7A-CA4D-91C3-CEF7B2142C55}"/>
              </a:ext>
            </a:extLst>
          </p:cNvPr>
          <p:cNvSpPr txBox="1"/>
          <p:nvPr/>
        </p:nvSpPr>
        <p:spPr>
          <a:xfrm>
            <a:off x="1013707" y="1796533"/>
            <a:ext cx="2472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00"/>
              <a:t>이용신청서를</a:t>
            </a:r>
            <a:r>
              <a:rPr kumimoji="1" lang="ko-KR" altLang="en-US" sz="1000"/>
              <a:t> 작성하려면</a:t>
            </a:r>
            <a:r>
              <a:rPr kumimoji="1" lang="en-US" altLang="ko-KR" sz="1000"/>
              <a:t>~~</a:t>
            </a:r>
            <a:endParaRPr kumimoji="1" lang="ko-Kore-KR" altLang="en-US" sz="1000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C68FAF33-A3C0-6D4A-AB7A-930024A01E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95"/>
          <a:stretch/>
        </p:blipFill>
        <p:spPr>
          <a:xfrm>
            <a:off x="867833" y="5980334"/>
            <a:ext cx="10430933" cy="4786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0BCE9F9-6FB8-425D-B35F-7361DB7C2AD4}"/>
              </a:ext>
            </a:extLst>
          </p:cNvPr>
          <p:cNvSpPr txBox="1"/>
          <p:nvPr/>
        </p:nvSpPr>
        <p:spPr>
          <a:xfrm>
            <a:off x="867833" y="2247524"/>
            <a:ext cx="1191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200" dirty="0"/>
              <a:t>3. </a:t>
            </a:r>
            <a:r>
              <a:rPr kumimoji="1" lang="ko-KR" altLang="en-US" sz="1200" dirty="0"/>
              <a:t>투표 정보</a:t>
            </a:r>
            <a:endParaRPr kumimoji="1" lang="ko-Kore-KR" altLang="en-US" sz="12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19F94E9-454B-4B3B-8DAD-916544268DB9}"/>
              </a:ext>
            </a:extLst>
          </p:cNvPr>
          <p:cNvCxnSpPr/>
          <p:nvPr/>
        </p:nvCxnSpPr>
        <p:spPr>
          <a:xfrm>
            <a:off x="947956" y="2524523"/>
            <a:ext cx="101264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표 20">
            <a:extLst>
              <a:ext uri="{FF2B5EF4-FFF2-40B4-BE49-F238E27FC236}">
                <a16:creationId xmlns:a16="http://schemas.microsoft.com/office/drawing/2014/main" id="{02B77E9A-E4AB-4468-BF76-E23258FD15D8}"/>
              </a:ext>
            </a:extLst>
          </p:cNvPr>
          <p:cNvGraphicFramePr>
            <a:graphicFrameLocks noGrp="1"/>
          </p:cNvGraphicFramePr>
          <p:nvPr/>
        </p:nvGraphicFramePr>
        <p:xfrm>
          <a:off x="1081402" y="2678823"/>
          <a:ext cx="9849453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556">
                  <a:extLst>
                    <a:ext uri="{9D8B030D-6E8A-4147-A177-3AD203B41FA5}">
                      <a16:colId xmlns:a16="http://schemas.microsoft.com/office/drawing/2014/main" val="2995013227"/>
                    </a:ext>
                  </a:extLst>
                </a:gridCol>
                <a:gridCol w="8135897">
                  <a:extLst>
                    <a:ext uri="{9D8B030D-6E8A-4147-A177-3AD203B41FA5}">
                      <a16:colId xmlns:a16="http://schemas.microsoft.com/office/drawing/2014/main" val="54531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투표 제목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대표 </a:t>
                      </a:r>
                      <a:r>
                        <a:rPr lang="ko-KR" altLang="en-US" sz="1100" dirty="0" err="1"/>
                        <a:t>안건명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94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예상 투표자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059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투표 시작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63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투표 종료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18435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C522131E-FC78-4843-A5DB-2DAE45C7A2DC}"/>
              </a:ext>
            </a:extLst>
          </p:cNvPr>
          <p:cNvSpPr/>
          <p:nvPr/>
        </p:nvSpPr>
        <p:spPr>
          <a:xfrm>
            <a:off x="9114290" y="5980333"/>
            <a:ext cx="918231" cy="478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B2644D-74E5-4BDC-AFD5-E0E2473181EA}"/>
              </a:ext>
            </a:extLst>
          </p:cNvPr>
          <p:cNvSpPr/>
          <p:nvPr/>
        </p:nvSpPr>
        <p:spPr>
          <a:xfrm>
            <a:off x="3352568" y="2398249"/>
            <a:ext cx="5587068" cy="2382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B654EA-A6F0-4A1B-ACCE-AA9976D0BC86}"/>
              </a:ext>
            </a:extLst>
          </p:cNvPr>
          <p:cNvSpPr txBox="1"/>
          <p:nvPr/>
        </p:nvSpPr>
        <p:spPr>
          <a:xfrm>
            <a:off x="3976735" y="2718228"/>
            <a:ext cx="23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아이디</a:t>
            </a:r>
            <a:r>
              <a:rPr kumimoji="1" lang="ko-KR" altLang="en-US"/>
              <a:t> </a:t>
            </a:r>
            <a:r>
              <a:rPr kumimoji="1" lang="en-US" altLang="ko-KR"/>
              <a:t>: yujin</a:t>
            </a:r>
            <a:r>
              <a:rPr kumimoji="1" lang="ko-KR" altLang="en-US"/>
              <a:t> </a:t>
            </a:r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69D200-700E-42DD-98D6-3D54AA7BFA70}"/>
              </a:ext>
            </a:extLst>
          </p:cNvPr>
          <p:cNvSpPr txBox="1"/>
          <p:nvPr/>
        </p:nvSpPr>
        <p:spPr>
          <a:xfrm>
            <a:off x="3976735" y="3312067"/>
            <a:ext cx="23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비밀번호 </a:t>
            </a:r>
            <a:r>
              <a:rPr kumimoji="1" lang="en-US" altLang="ko-KR" dirty="0"/>
              <a:t>: yujin123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F27FEC-A9B9-455F-A87C-9575787A993B}"/>
              </a:ext>
            </a:extLst>
          </p:cNvPr>
          <p:cNvSpPr txBox="1"/>
          <p:nvPr/>
        </p:nvSpPr>
        <p:spPr>
          <a:xfrm>
            <a:off x="3976735" y="3882137"/>
            <a:ext cx="429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/>
              <a:t>로그인하여 마이페이지에서 신청서 현황을 확인하세요</a:t>
            </a:r>
            <a:r>
              <a:rPr kumimoji="1" lang="en-US" altLang="ko-KR" sz="1000"/>
              <a:t>.</a:t>
            </a:r>
            <a:endParaRPr kumimoji="1" lang="ko-Kore-KR" altLang="en-US" sz="10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D98113-39C1-4862-B077-8BABFCBD3C6C}"/>
              </a:ext>
            </a:extLst>
          </p:cNvPr>
          <p:cNvSpPr/>
          <p:nvPr/>
        </p:nvSpPr>
        <p:spPr>
          <a:xfrm>
            <a:off x="5528733" y="4129806"/>
            <a:ext cx="11938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8A7E8A-9489-4FBA-B928-1C403E663E96}"/>
              </a:ext>
            </a:extLst>
          </p:cNvPr>
          <p:cNvSpPr txBox="1"/>
          <p:nvPr/>
        </p:nvSpPr>
        <p:spPr>
          <a:xfrm>
            <a:off x="5813609" y="4129806"/>
            <a:ext cx="93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597688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54F198-99D7-D442-811A-6A35C6341674}"/>
              </a:ext>
            </a:extLst>
          </p:cNvPr>
          <p:cNvSpPr/>
          <p:nvPr/>
        </p:nvSpPr>
        <p:spPr>
          <a:xfrm>
            <a:off x="867833" y="321733"/>
            <a:ext cx="10456333" cy="621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3FCF192-2A20-AF44-967D-CF71EC01DE93}"/>
              </a:ext>
            </a:extLst>
          </p:cNvPr>
          <p:cNvCxnSpPr>
            <a:cxnSpLocks/>
          </p:cNvCxnSpPr>
          <p:nvPr/>
        </p:nvCxnSpPr>
        <p:spPr>
          <a:xfrm>
            <a:off x="880533" y="804333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D9107061-4276-864D-89CC-A1C009DCB6D8}"/>
              </a:ext>
            </a:extLst>
          </p:cNvPr>
          <p:cNvSpPr/>
          <p:nvPr/>
        </p:nvSpPr>
        <p:spPr>
          <a:xfrm>
            <a:off x="4707466" y="383632"/>
            <a:ext cx="694267" cy="36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D137-5D45-3242-8E54-77E42D42EDD9}"/>
              </a:ext>
            </a:extLst>
          </p:cNvPr>
          <p:cNvSpPr txBox="1"/>
          <p:nvPr/>
        </p:nvSpPr>
        <p:spPr>
          <a:xfrm>
            <a:off x="5401733" y="378367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한국전자투표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CA06759-5301-474D-AF21-B1AED23C71DE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90FAF32-1E36-0D43-AB7E-99B39B395717}"/>
              </a:ext>
            </a:extLst>
          </p:cNvPr>
          <p:cNvCxnSpPr>
            <a:cxnSpLocks/>
          </p:cNvCxnSpPr>
          <p:nvPr/>
        </p:nvCxnSpPr>
        <p:spPr>
          <a:xfrm flipV="1">
            <a:off x="5977465" y="804334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39405-89AE-644B-A6CE-246609D54AFB}"/>
              </a:ext>
            </a:extLst>
          </p:cNvPr>
          <p:cNvSpPr txBox="1"/>
          <p:nvPr/>
        </p:nvSpPr>
        <p:spPr>
          <a:xfrm>
            <a:off x="2887132" y="782134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이용</a:t>
            </a:r>
            <a:r>
              <a:rPr kumimoji="1" lang="ko-KR" altLang="en-US"/>
              <a:t> 방법</a:t>
            </a:r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4ECA1-AA69-1040-B62D-8F8164B2F464}"/>
              </a:ext>
            </a:extLst>
          </p:cNvPr>
          <p:cNvSpPr txBox="1"/>
          <p:nvPr/>
        </p:nvSpPr>
        <p:spPr>
          <a:xfrm>
            <a:off x="8212680" y="793234"/>
            <a:ext cx="113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고객센터</a:t>
            </a: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97A33728-FFA0-524C-9420-C6672FDFA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152413"/>
              </p:ext>
            </p:extLst>
          </p:nvPr>
        </p:nvGraphicFramePr>
        <p:xfrm>
          <a:off x="3523573" y="4138642"/>
          <a:ext cx="4781386" cy="9361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6291">
                  <a:extLst>
                    <a:ext uri="{9D8B030D-6E8A-4147-A177-3AD203B41FA5}">
                      <a16:colId xmlns:a16="http://schemas.microsoft.com/office/drawing/2014/main" val="3448495132"/>
                    </a:ext>
                  </a:extLst>
                </a:gridCol>
                <a:gridCol w="3385095">
                  <a:extLst>
                    <a:ext uri="{9D8B030D-6E8A-4147-A177-3AD203B41FA5}">
                      <a16:colId xmlns:a16="http://schemas.microsoft.com/office/drawing/2014/main" val="470901881"/>
                    </a:ext>
                  </a:extLst>
                </a:gridCol>
              </a:tblGrid>
              <a:tr h="46806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0738795"/>
                  </a:ext>
                </a:extLst>
              </a:tr>
              <a:tr h="46806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2989864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966C336-BCFE-CA4E-8262-32E67A0937E9}"/>
              </a:ext>
            </a:extLst>
          </p:cNvPr>
          <p:cNvSpPr txBox="1"/>
          <p:nvPr/>
        </p:nvSpPr>
        <p:spPr>
          <a:xfrm>
            <a:off x="3607101" y="4193762"/>
            <a:ext cx="112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아이디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37700D-483F-AA41-9CDC-DF2015249A6B}"/>
              </a:ext>
            </a:extLst>
          </p:cNvPr>
          <p:cNvSpPr txBox="1"/>
          <p:nvPr/>
        </p:nvSpPr>
        <p:spPr>
          <a:xfrm>
            <a:off x="3546687" y="4644573"/>
            <a:ext cx="124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패스워드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83C3C2-D696-814D-9D3C-70A9979BA935}"/>
              </a:ext>
            </a:extLst>
          </p:cNvPr>
          <p:cNvSpPr txBox="1"/>
          <p:nvPr/>
        </p:nvSpPr>
        <p:spPr>
          <a:xfrm>
            <a:off x="0" y="-47599"/>
            <a:ext cx="223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투표관리자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7FCCB59-A806-4AAA-B6EC-D54142615267}"/>
              </a:ext>
            </a:extLst>
          </p:cNvPr>
          <p:cNvSpPr/>
          <p:nvPr/>
        </p:nvSpPr>
        <p:spPr>
          <a:xfrm>
            <a:off x="5245097" y="1888066"/>
            <a:ext cx="1464735" cy="1430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58054E-719F-4B62-8E4A-7C3475C450D6}"/>
              </a:ext>
            </a:extLst>
          </p:cNvPr>
          <p:cNvSpPr txBox="1"/>
          <p:nvPr/>
        </p:nvSpPr>
        <p:spPr>
          <a:xfrm>
            <a:off x="5531410" y="3354407"/>
            <a:ext cx="99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로그인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3974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54F198-99D7-D442-811A-6A35C6341674}"/>
              </a:ext>
            </a:extLst>
          </p:cNvPr>
          <p:cNvSpPr/>
          <p:nvPr/>
        </p:nvSpPr>
        <p:spPr>
          <a:xfrm>
            <a:off x="867833" y="321733"/>
            <a:ext cx="10456333" cy="621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9107061-4276-864D-89CC-A1C009DCB6D8}"/>
              </a:ext>
            </a:extLst>
          </p:cNvPr>
          <p:cNvSpPr/>
          <p:nvPr/>
        </p:nvSpPr>
        <p:spPr>
          <a:xfrm>
            <a:off x="4707466" y="383632"/>
            <a:ext cx="694267" cy="36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D137-5D45-3242-8E54-77E42D42EDD9}"/>
              </a:ext>
            </a:extLst>
          </p:cNvPr>
          <p:cNvSpPr txBox="1"/>
          <p:nvPr/>
        </p:nvSpPr>
        <p:spPr>
          <a:xfrm>
            <a:off x="5401733" y="378367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한국전자투표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32722D-910A-D54A-B90F-EB9B573C2DA4}"/>
              </a:ext>
            </a:extLst>
          </p:cNvPr>
          <p:cNvSpPr/>
          <p:nvPr/>
        </p:nvSpPr>
        <p:spPr>
          <a:xfrm>
            <a:off x="9948333" y="378367"/>
            <a:ext cx="11938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3B678-7B13-8541-8A0B-98D63E472553}"/>
              </a:ext>
            </a:extLst>
          </p:cNvPr>
          <p:cNvSpPr txBox="1"/>
          <p:nvPr/>
        </p:nvSpPr>
        <p:spPr>
          <a:xfrm>
            <a:off x="9991832" y="400566"/>
            <a:ext cx="115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로그아웃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83C3C2-D696-814D-9D3C-70A9979BA935}"/>
              </a:ext>
            </a:extLst>
          </p:cNvPr>
          <p:cNvSpPr txBox="1"/>
          <p:nvPr/>
        </p:nvSpPr>
        <p:spPr>
          <a:xfrm>
            <a:off x="0" y="-47599"/>
            <a:ext cx="316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투표관리자</a:t>
            </a:r>
            <a:r>
              <a:rPr kumimoji="1" lang="ko-KR" altLang="en-US"/>
              <a:t> </a:t>
            </a:r>
            <a:r>
              <a:rPr kumimoji="1" lang="en-US" altLang="ko-KR"/>
              <a:t>–</a:t>
            </a:r>
            <a:r>
              <a:rPr kumimoji="1" lang="ko-KR" altLang="en-US"/>
              <a:t> 신청서 관리</a:t>
            </a:r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30A7AB-08A4-444D-8B10-BB416BFE8F69}"/>
              </a:ext>
            </a:extLst>
          </p:cNvPr>
          <p:cNvSpPr/>
          <p:nvPr/>
        </p:nvSpPr>
        <p:spPr>
          <a:xfrm>
            <a:off x="880533" y="1151466"/>
            <a:ext cx="10443633" cy="10380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011B9-EA33-D945-A584-4A53C10BBB34}"/>
              </a:ext>
            </a:extLst>
          </p:cNvPr>
          <p:cNvSpPr txBox="1"/>
          <p:nvPr/>
        </p:nvSpPr>
        <p:spPr>
          <a:xfrm>
            <a:off x="880533" y="1427201"/>
            <a:ext cx="247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마이페이지</a:t>
            </a:r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08665E-30CE-3E4A-AE28-FCA2662EAFF0}"/>
              </a:ext>
            </a:extLst>
          </p:cNvPr>
          <p:cNvSpPr txBox="1"/>
          <p:nvPr/>
        </p:nvSpPr>
        <p:spPr>
          <a:xfrm>
            <a:off x="1013707" y="1796533"/>
            <a:ext cx="2472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/>
              <a:t>접수된 이용신청서의</a:t>
            </a:r>
            <a:r>
              <a:rPr kumimoji="1" lang="en-US" altLang="ko-KR" sz="1000"/>
              <a:t>~</a:t>
            </a:r>
            <a:endParaRPr kumimoji="1" lang="ko-Kore-KR" altLang="en-US" sz="10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2CF454-B1CA-1546-85D5-08A4292352D9}"/>
              </a:ext>
            </a:extLst>
          </p:cNvPr>
          <p:cNvSpPr/>
          <p:nvPr/>
        </p:nvSpPr>
        <p:spPr>
          <a:xfrm>
            <a:off x="9440799" y="3428999"/>
            <a:ext cx="1015068" cy="385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994C9831-DEC5-2F40-BDCB-FA1EC141B30D}"/>
              </a:ext>
            </a:extLst>
          </p:cNvPr>
          <p:cNvCxnSpPr>
            <a:cxnSpLocks/>
          </p:cNvCxnSpPr>
          <p:nvPr/>
        </p:nvCxnSpPr>
        <p:spPr>
          <a:xfrm>
            <a:off x="880533" y="804333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EFFEEC6-05B6-324C-9190-86F07F887A39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1D4F0E91-E0FE-3E40-8192-8BE46E4B7A74}"/>
              </a:ext>
            </a:extLst>
          </p:cNvPr>
          <p:cNvCxnSpPr>
            <a:cxnSpLocks/>
          </p:cNvCxnSpPr>
          <p:nvPr/>
        </p:nvCxnSpPr>
        <p:spPr>
          <a:xfrm flipV="1">
            <a:off x="4317687" y="813517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83FB208-A1D7-AE43-8DED-C96A2E828931}"/>
              </a:ext>
            </a:extLst>
          </p:cNvPr>
          <p:cNvSpPr txBox="1"/>
          <p:nvPr/>
        </p:nvSpPr>
        <p:spPr>
          <a:xfrm>
            <a:off x="1953721" y="782133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highlight>
                  <a:srgbClr val="FFFF00"/>
                </a:highlight>
              </a:rPr>
              <a:t>마이페이지</a:t>
            </a:r>
            <a:endParaRPr kumimoji="1" lang="ko-Kore-KR" alt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320FBF-09CE-D340-8F5F-566C568EC7AC}"/>
              </a:ext>
            </a:extLst>
          </p:cNvPr>
          <p:cNvSpPr txBox="1"/>
          <p:nvPr/>
        </p:nvSpPr>
        <p:spPr>
          <a:xfrm>
            <a:off x="5416491" y="813517"/>
            <a:ext cx="184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 만들기</a:t>
            </a:r>
            <a:endParaRPr kumimoji="1" lang="ko-Kore-KR" altLang="en-US"/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F637D215-CF40-3348-A03C-CA388B436FE2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5B071DF3-F0B9-394B-BCB6-F30704072874}"/>
              </a:ext>
            </a:extLst>
          </p:cNvPr>
          <p:cNvCxnSpPr>
            <a:cxnSpLocks/>
          </p:cNvCxnSpPr>
          <p:nvPr/>
        </p:nvCxnSpPr>
        <p:spPr>
          <a:xfrm flipV="1">
            <a:off x="7817295" y="804333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2AC2E44-3190-1847-98BD-6F2F29CA9005}"/>
              </a:ext>
            </a:extLst>
          </p:cNvPr>
          <p:cNvSpPr txBox="1"/>
          <p:nvPr/>
        </p:nvSpPr>
        <p:spPr>
          <a:xfrm>
            <a:off x="8910623" y="810730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 관리</a:t>
            </a:r>
            <a:endParaRPr kumimoji="1" lang="ko-Kore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B48F04D-3D2D-465C-A48F-F98180DA5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86469"/>
              </p:ext>
            </p:extLst>
          </p:nvPr>
        </p:nvGraphicFramePr>
        <p:xfrm>
          <a:off x="990600" y="2254878"/>
          <a:ext cx="10242261" cy="6756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414087">
                  <a:extLst>
                    <a:ext uri="{9D8B030D-6E8A-4147-A177-3AD203B41FA5}">
                      <a16:colId xmlns:a16="http://schemas.microsoft.com/office/drawing/2014/main" val="1999165163"/>
                    </a:ext>
                  </a:extLst>
                </a:gridCol>
                <a:gridCol w="3414087">
                  <a:extLst>
                    <a:ext uri="{9D8B030D-6E8A-4147-A177-3AD203B41FA5}">
                      <a16:colId xmlns:a16="http://schemas.microsoft.com/office/drawing/2014/main" val="971315536"/>
                    </a:ext>
                  </a:extLst>
                </a:gridCol>
                <a:gridCol w="3414087">
                  <a:extLst>
                    <a:ext uri="{9D8B030D-6E8A-4147-A177-3AD203B41FA5}">
                      <a16:colId xmlns:a16="http://schemas.microsoft.com/office/drawing/2014/main" val="709201020"/>
                    </a:ext>
                  </a:extLst>
                </a:gridCol>
              </a:tblGrid>
              <a:tr h="236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아파트명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날짜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상태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93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투표제목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투표자 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71132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080A13D-3D7F-4F23-BC50-0493592C479C}"/>
              </a:ext>
            </a:extLst>
          </p:cNvPr>
          <p:cNvSpPr/>
          <p:nvPr/>
        </p:nvSpPr>
        <p:spPr>
          <a:xfrm>
            <a:off x="1013707" y="3120705"/>
            <a:ext cx="10219154" cy="8305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B74C0-83EA-422D-B67E-593DC70B9183}"/>
              </a:ext>
            </a:extLst>
          </p:cNvPr>
          <p:cNvSpPr txBox="1"/>
          <p:nvPr/>
        </p:nvSpPr>
        <p:spPr>
          <a:xfrm>
            <a:off x="1897531" y="3012384"/>
            <a:ext cx="1678712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 err="1"/>
              <a:t>송여신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algn="ctr">
              <a:lnSpc>
                <a:spcPct val="200000"/>
              </a:lnSpc>
            </a:pPr>
            <a:r>
              <a:rPr lang="ko-KR" altLang="en-US" sz="1400" dirty="0"/>
              <a:t>테스트 선거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E5FD84-E891-4CD5-9EB5-219C1CF477DD}"/>
              </a:ext>
            </a:extLst>
          </p:cNvPr>
          <p:cNvSpPr txBox="1"/>
          <p:nvPr/>
        </p:nvSpPr>
        <p:spPr>
          <a:xfrm>
            <a:off x="4616812" y="3012383"/>
            <a:ext cx="2945673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dirty="0"/>
              <a:t>01-14 11:00 ~ 01-14 15:00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algn="ctr">
              <a:lnSpc>
                <a:spcPct val="200000"/>
              </a:lnSpc>
            </a:pPr>
            <a:r>
              <a:rPr lang="en-US" altLang="ko-KR" sz="1400" dirty="0"/>
              <a:t>10</a:t>
            </a:r>
            <a:r>
              <a:rPr lang="ko-KR" altLang="en-US" sz="1400" dirty="0"/>
              <a:t>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BE492F-6133-40DD-8865-0F31879FF9D2}"/>
              </a:ext>
            </a:extLst>
          </p:cNvPr>
          <p:cNvSpPr txBox="1"/>
          <p:nvPr/>
        </p:nvSpPr>
        <p:spPr>
          <a:xfrm>
            <a:off x="9074672" y="3222777"/>
            <a:ext cx="917160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b="1" dirty="0"/>
              <a:t>승인</a:t>
            </a: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9BA15C3B-1496-5A48-A258-9996F1379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51" t="66606" r="2000" b="25686"/>
          <a:stretch/>
        </p:blipFill>
        <p:spPr>
          <a:xfrm>
            <a:off x="9779119" y="3376569"/>
            <a:ext cx="578840" cy="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37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54F198-99D7-D442-811A-6A35C6341674}"/>
              </a:ext>
            </a:extLst>
          </p:cNvPr>
          <p:cNvSpPr/>
          <p:nvPr/>
        </p:nvSpPr>
        <p:spPr>
          <a:xfrm>
            <a:off x="867833" y="321733"/>
            <a:ext cx="10456333" cy="621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9107061-4276-864D-89CC-A1C009DCB6D8}"/>
              </a:ext>
            </a:extLst>
          </p:cNvPr>
          <p:cNvSpPr/>
          <p:nvPr/>
        </p:nvSpPr>
        <p:spPr>
          <a:xfrm>
            <a:off x="4707466" y="383632"/>
            <a:ext cx="694267" cy="36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D137-5D45-3242-8E54-77E42D42EDD9}"/>
              </a:ext>
            </a:extLst>
          </p:cNvPr>
          <p:cNvSpPr txBox="1"/>
          <p:nvPr/>
        </p:nvSpPr>
        <p:spPr>
          <a:xfrm>
            <a:off x="5401733" y="378367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한국전자투표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32722D-910A-D54A-B90F-EB9B573C2DA4}"/>
              </a:ext>
            </a:extLst>
          </p:cNvPr>
          <p:cNvSpPr/>
          <p:nvPr/>
        </p:nvSpPr>
        <p:spPr>
          <a:xfrm>
            <a:off x="9948333" y="378367"/>
            <a:ext cx="11938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3B678-7B13-8541-8A0B-98D63E472553}"/>
              </a:ext>
            </a:extLst>
          </p:cNvPr>
          <p:cNvSpPr txBox="1"/>
          <p:nvPr/>
        </p:nvSpPr>
        <p:spPr>
          <a:xfrm>
            <a:off x="9991832" y="400566"/>
            <a:ext cx="115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로그아웃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83C3C2-D696-814D-9D3C-70A9979BA935}"/>
              </a:ext>
            </a:extLst>
          </p:cNvPr>
          <p:cNvSpPr txBox="1"/>
          <p:nvPr/>
        </p:nvSpPr>
        <p:spPr>
          <a:xfrm>
            <a:off x="0" y="-47599"/>
            <a:ext cx="316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투표관리자</a:t>
            </a:r>
            <a:r>
              <a:rPr kumimoji="1" lang="ko-KR" altLang="en-US"/>
              <a:t> </a:t>
            </a:r>
            <a:r>
              <a:rPr kumimoji="1" lang="en-US" altLang="ko-KR"/>
              <a:t>–</a:t>
            </a:r>
            <a:r>
              <a:rPr kumimoji="1" lang="ko-KR" altLang="en-US"/>
              <a:t> 신청서 관리</a:t>
            </a:r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30A7AB-08A4-444D-8B10-BB416BFE8F69}"/>
              </a:ext>
            </a:extLst>
          </p:cNvPr>
          <p:cNvSpPr/>
          <p:nvPr/>
        </p:nvSpPr>
        <p:spPr>
          <a:xfrm>
            <a:off x="880533" y="1151466"/>
            <a:ext cx="10443633" cy="10380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011B9-EA33-D945-A584-4A53C10BBB34}"/>
              </a:ext>
            </a:extLst>
          </p:cNvPr>
          <p:cNvSpPr txBox="1"/>
          <p:nvPr/>
        </p:nvSpPr>
        <p:spPr>
          <a:xfrm>
            <a:off x="880533" y="1427201"/>
            <a:ext cx="247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마이페이지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08665E-30CE-3E4A-AE28-FCA2662EAFF0}"/>
              </a:ext>
            </a:extLst>
          </p:cNvPr>
          <p:cNvSpPr txBox="1"/>
          <p:nvPr/>
        </p:nvSpPr>
        <p:spPr>
          <a:xfrm>
            <a:off x="1013707" y="1796533"/>
            <a:ext cx="2472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/>
              <a:t>접수된 이용신청서의</a:t>
            </a:r>
            <a:r>
              <a:rPr kumimoji="1" lang="en-US" altLang="ko-KR" sz="1000"/>
              <a:t>~</a:t>
            </a:r>
            <a:endParaRPr kumimoji="1" lang="ko-Kore-KR" altLang="en-US" sz="10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2CF454-B1CA-1546-85D5-08A4292352D9}"/>
              </a:ext>
            </a:extLst>
          </p:cNvPr>
          <p:cNvSpPr/>
          <p:nvPr/>
        </p:nvSpPr>
        <p:spPr>
          <a:xfrm>
            <a:off x="9440799" y="3949842"/>
            <a:ext cx="1015068" cy="385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994C9831-DEC5-2F40-BDCB-FA1EC141B30D}"/>
              </a:ext>
            </a:extLst>
          </p:cNvPr>
          <p:cNvCxnSpPr>
            <a:cxnSpLocks/>
          </p:cNvCxnSpPr>
          <p:nvPr/>
        </p:nvCxnSpPr>
        <p:spPr>
          <a:xfrm>
            <a:off x="880533" y="804333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EFFEEC6-05B6-324C-9190-86F07F887A39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1D4F0E91-E0FE-3E40-8192-8BE46E4B7A74}"/>
              </a:ext>
            </a:extLst>
          </p:cNvPr>
          <p:cNvCxnSpPr>
            <a:cxnSpLocks/>
          </p:cNvCxnSpPr>
          <p:nvPr/>
        </p:nvCxnSpPr>
        <p:spPr>
          <a:xfrm flipV="1">
            <a:off x="4317687" y="813517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83FB208-A1D7-AE43-8DED-C96A2E828931}"/>
              </a:ext>
            </a:extLst>
          </p:cNvPr>
          <p:cNvSpPr txBox="1"/>
          <p:nvPr/>
        </p:nvSpPr>
        <p:spPr>
          <a:xfrm>
            <a:off x="1953721" y="782133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highlight>
                  <a:srgbClr val="FFFF00"/>
                </a:highlight>
              </a:rPr>
              <a:t>마이페이지</a:t>
            </a:r>
            <a:endParaRPr kumimoji="1" lang="ko-Kore-KR" alt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320FBF-09CE-D340-8F5F-566C568EC7AC}"/>
              </a:ext>
            </a:extLst>
          </p:cNvPr>
          <p:cNvSpPr txBox="1"/>
          <p:nvPr/>
        </p:nvSpPr>
        <p:spPr>
          <a:xfrm>
            <a:off x="5416491" y="813517"/>
            <a:ext cx="184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 만들기</a:t>
            </a:r>
            <a:endParaRPr kumimoji="1" lang="ko-Kore-KR" altLang="en-US"/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F637D215-CF40-3348-A03C-CA388B436FE2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5B071DF3-F0B9-394B-BCB6-F30704072874}"/>
              </a:ext>
            </a:extLst>
          </p:cNvPr>
          <p:cNvCxnSpPr>
            <a:cxnSpLocks/>
          </p:cNvCxnSpPr>
          <p:nvPr/>
        </p:nvCxnSpPr>
        <p:spPr>
          <a:xfrm flipV="1">
            <a:off x="7817295" y="804333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2AC2E44-3190-1847-98BD-6F2F29CA9005}"/>
              </a:ext>
            </a:extLst>
          </p:cNvPr>
          <p:cNvSpPr txBox="1"/>
          <p:nvPr/>
        </p:nvSpPr>
        <p:spPr>
          <a:xfrm>
            <a:off x="8910623" y="810730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 관리</a:t>
            </a:r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5AFA63-76B9-45EF-9E8E-46852B8E7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33" y="2246610"/>
            <a:ext cx="10430932" cy="139680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E9ACDDB4-2371-40FA-BC78-392918797F03}"/>
              </a:ext>
            </a:extLst>
          </p:cNvPr>
          <p:cNvSpPr/>
          <p:nvPr/>
        </p:nvSpPr>
        <p:spPr>
          <a:xfrm>
            <a:off x="9731229" y="3077599"/>
            <a:ext cx="745727" cy="334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B8F1894-99F4-4CB1-BF04-FDB489B3BF6A}"/>
              </a:ext>
            </a:extLst>
          </p:cNvPr>
          <p:cNvCxnSpPr>
            <a:cxnSpLocks/>
          </p:cNvCxnSpPr>
          <p:nvPr/>
        </p:nvCxnSpPr>
        <p:spPr>
          <a:xfrm flipH="1">
            <a:off x="8685403" y="3328641"/>
            <a:ext cx="1015068" cy="17578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945CAD-20E6-4EE2-A59F-C5C9E7340FF5}"/>
              </a:ext>
            </a:extLst>
          </p:cNvPr>
          <p:cNvSpPr/>
          <p:nvPr/>
        </p:nvSpPr>
        <p:spPr>
          <a:xfrm>
            <a:off x="977948" y="3727817"/>
            <a:ext cx="10284560" cy="27240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9A8333B-1E74-48F8-81FA-6999EB5D62BE}"/>
              </a:ext>
            </a:extLst>
          </p:cNvPr>
          <p:cNvCxnSpPr>
            <a:cxnSpLocks/>
          </p:cNvCxnSpPr>
          <p:nvPr/>
        </p:nvCxnSpPr>
        <p:spPr>
          <a:xfrm>
            <a:off x="10489656" y="3299442"/>
            <a:ext cx="745707" cy="4099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7D71766-282A-4DF7-BBDC-77E4890D83FF}"/>
              </a:ext>
            </a:extLst>
          </p:cNvPr>
          <p:cNvSpPr txBox="1"/>
          <p:nvPr/>
        </p:nvSpPr>
        <p:spPr>
          <a:xfrm>
            <a:off x="1058176" y="3783971"/>
            <a:ext cx="1191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투표 개요</a:t>
            </a:r>
            <a:endParaRPr kumimoji="1" lang="ko-Kore-KR" altLang="en-US" sz="1200" b="1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74A57EF-429A-49FC-AA30-B487A3AC67A9}"/>
              </a:ext>
            </a:extLst>
          </p:cNvPr>
          <p:cNvCxnSpPr/>
          <p:nvPr/>
        </p:nvCxnSpPr>
        <p:spPr>
          <a:xfrm>
            <a:off x="1043497" y="4088342"/>
            <a:ext cx="101264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표 20">
            <a:extLst>
              <a:ext uri="{FF2B5EF4-FFF2-40B4-BE49-F238E27FC236}">
                <a16:creationId xmlns:a16="http://schemas.microsoft.com/office/drawing/2014/main" id="{AC8EE456-BAFD-4D32-9862-65A755001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943610"/>
              </p:ext>
            </p:extLst>
          </p:nvPr>
        </p:nvGraphicFramePr>
        <p:xfrm>
          <a:off x="1058176" y="4169286"/>
          <a:ext cx="1008395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1121">
                  <a:extLst>
                    <a:ext uri="{9D8B030D-6E8A-4147-A177-3AD203B41FA5}">
                      <a16:colId xmlns:a16="http://schemas.microsoft.com/office/drawing/2014/main" val="2995013227"/>
                    </a:ext>
                  </a:extLst>
                </a:gridCol>
                <a:gridCol w="8502836">
                  <a:extLst>
                    <a:ext uri="{9D8B030D-6E8A-4147-A177-3AD203B41FA5}">
                      <a16:colId xmlns:a16="http://schemas.microsoft.com/office/drawing/2014/main" val="54531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아파트 명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94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투표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059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투표자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635469"/>
                  </a:ext>
                </a:extLst>
              </a:tr>
            </a:tbl>
          </a:graphicData>
        </a:graphic>
      </p:graphicFrame>
      <p:graphicFrame>
        <p:nvGraphicFramePr>
          <p:cNvPr id="38" name="표 20">
            <a:extLst>
              <a:ext uri="{FF2B5EF4-FFF2-40B4-BE49-F238E27FC236}">
                <a16:creationId xmlns:a16="http://schemas.microsoft.com/office/drawing/2014/main" id="{49BE4903-0652-458B-A4F7-08D3A831A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97893"/>
              </p:ext>
            </p:extLst>
          </p:nvPr>
        </p:nvGraphicFramePr>
        <p:xfrm>
          <a:off x="1058176" y="5281806"/>
          <a:ext cx="10083957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1121">
                  <a:extLst>
                    <a:ext uri="{9D8B030D-6E8A-4147-A177-3AD203B41FA5}">
                      <a16:colId xmlns:a16="http://schemas.microsoft.com/office/drawing/2014/main" val="2995013227"/>
                    </a:ext>
                  </a:extLst>
                </a:gridCol>
                <a:gridCol w="8502836">
                  <a:extLst>
                    <a:ext uri="{9D8B030D-6E8A-4147-A177-3AD203B41FA5}">
                      <a16:colId xmlns:a16="http://schemas.microsoft.com/office/drawing/2014/main" val="54531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가충치</a:t>
                      </a:r>
                      <a:r>
                        <a:rPr lang="ko-KR" altLang="en-US" sz="1100" dirty="0"/>
                        <a:t> 사용 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94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보안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059676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9548C5-FCCD-45B7-9DA4-58FEBBB25A2C}"/>
              </a:ext>
            </a:extLst>
          </p:cNvPr>
          <p:cNvSpPr/>
          <p:nvPr/>
        </p:nvSpPr>
        <p:spPr>
          <a:xfrm>
            <a:off x="9029352" y="6099522"/>
            <a:ext cx="2112781" cy="2932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이용신청서 조회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21516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54F198-99D7-D442-811A-6A35C6341674}"/>
              </a:ext>
            </a:extLst>
          </p:cNvPr>
          <p:cNvSpPr/>
          <p:nvPr/>
        </p:nvSpPr>
        <p:spPr>
          <a:xfrm>
            <a:off x="867833" y="321733"/>
            <a:ext cx="10456333" cy="621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9107061-4276-864D-89CC-A1C009DCB6D8}"/>
              </a:ext>
            </a:extLst>
          </p:cNvPr>
          <p:cNvSpPr/>
          <p:nvPr/>
        </p:nvSpPr>
        <p:spPr>
          <a:xfrm>
            <a:off x="4707466" y="383632"/>
            <a:ext cx="694267" cy="36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D137-5D45-3242-8E54-77E42D42EDD9}"/>
              </a:ext>
            </a:extLst>
          </p:cNvPr>
          <p:cNvSpPr txBox="1"/>
          <p:nvPr/>
        </p:nvSpPr>
        <p:spPr>
          <a:xfrm>
            <a:off x="5401733" y="378367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한국전자투표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32722D-910A-D54A-B90F-EB9B573C2DA4}"/>
              </a:ext>
            </a:extLst>
          </p:cNvPr>
          <p:cNvSpPr/>
          <p:nvPr/>
        </p:nvSpPr>
        <p:spPr>
          <a:xfrm>
            <a:off x="9948333" y="378367"/>
            <a:ext cx="11938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3B678-7B13-8541-8A0B-98D63E472553}"/>
              </a:ext>
            </a:extLst>
          </p:cNvPr>
          <p:cNvSpPr txBox="1"/>
          <p:nvPr/>
        </p:nvSpPr>
        <p:spPr>
          <a:xfrm>
            <a:off x="9991832" y="400566"/>
            <a:ext cx="115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로그아웃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83C3C2-D696-814D-9D3C-70A9979BA935}"/>
              </a:ext>
            </a:extLst>
          </p:cNvPr>
          <p:cNvSpPr txBox="1"/>
          <p:nvPr/>
        </p:nvSpPr>
        <p:spPr>
          <a:xfrm>
            <a:off x="0" y="-47599"/>
            <a:ext cx="316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투표관리자</a:t>
            </a:r>
            <a:r>
              <a:rPr kumimoji="1" lang="ko-KR" altLang="en-US"/>
              <a:t> </a:t>
            </a:r>
            <a:r>
              <a:rPr kumimoji="1" lang="en-US" altLang="ko-KR"/>
              <a:t>–</a:t>
            </a:r>
            <a:r>
              <a:rPr kumimoji="1" lang="ko-KR" altLang="en-US"/>
              <a:t> 신청서 관리</a:t>
            </a:r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30A7AB-08A4-444D-8B10-BB416BFE8F69}"/>
              </a:ext>
            </a:extLst>
          </p:cNvPr>
          <p:cNvSpPr/>
          <p:nvPr/>
        </p:nvSpPr>
        <p:spPr>
          <a:xfrm>
            <a:off x="880533" y="1151466"/>
            <a:ext cx="10443633" cy="10380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011B9-EA33-D945-A584-4A53C10BBB34}"/>
              </a:ext>
            </a:extLst>
          </p:cNvPr>
          <p:cNvSpPr txBox="1"/>
          <p:nvPr/>
        </p:nvSpPr>
        <p:spPr>
          <a:xfrm>
            <a:off x="880533" y="1427201"/>
            <a:ext cx="247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 만들기</a:t>
            </a:r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08665E-30CE-3E4A-AE28-FCA2662EAFF0}"/>
              </a:ext>
            </a:extLst>
          </p:cNvPr>
          <p:cNvSpPr txBox="1"/>
          <p:nvPr/>
        </p:nvSpPr>
        <p:spPr>
          <a:xfrm>
            <a:off x="1013707" y="1796533"/>
            <a:ext cx="2472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투표의 상세 항목을</a:t>
            </a:r>
            <a:r>
              <a:rPr kumimoji="1" lang="en-US" altLang="ko-KR" sz="1000" dirty="0"/>
              <a:t>~</a:t>
            </a:r>
            <a:endParaRPr kumimoji="1" lang="ko-Kore-KR" altLang="en-US" sz="1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2CF454-B1CA-1546-85D5-08A4292352D9}"/>
              </a:ext>
            </a:extLst>
          </p:cNvPr>
          <p:cNvSpPr/>
          <p:nvPr/>
        </p:nvSpPr>
        <p:spPr>
          <a:xfrm>
            <a:off x="9440799" y="3428999"/>
            <a:ext cx="1015068" cy="385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C0A5FD5F-34A7-6A44-840B-DBA46CC507E0}"/>
              </a:ext>
            </a:extLst>
          </p:cNvPr>
          <p:cNvCxnSpPr>
            <a:cxnSpLocks/>
          </p:cNvCxnSpPr>
          <p:nvPr/>
        </p:nvCxnSpPr>
        <p:spPr>
          <a:xfrm>
            <a:off x="880533" y="804333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D88398E2-FD36-394F-A9D6-8680DE3D4079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0FF9D94-60CB-6D4A-91B8-5C3D8243B862}"/>
              </a:ext>
            </a:extLst>
          </p:cNvPr>
          <p:cNvCxnSpPr>
            <a:cxnSpLocks/>
          </p:cNvCxnSpPr>
          <p:nvPr/>
        </p:nvCxnSpPr>
        <p:spPr>
          <a:xfrm flipV="1">
            <a:off x="4317687" y="813517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16DE1ED-8FA4-0343-97D5-2B4C57C5E479}"/>
              </a:ext>
            </a:extLst>
          </p:cNvPr>
          <p:cNvSpPr txBox="1"/>
          <p:nvPr/>
        </p:nvSpPr>
        <p:spPr>
          <a:xfrm>
            <a:off x="1953721" y="782133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마이페이지</a:t>
            </a:r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9810B2-41C8-1E41-967B-0C22B0EF3CED}"/>
              </a:ext>
            </a:extLst>
          </p:cNvPr>
          <p:cNvSpPr txBox="1"/>
          <p:nvPr/>
        </p:nvSpPr>
        <p:spPr>
          <a:xfrm>
            <a:off x="5416491" y="813517"/>
            <a:ext cx="184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highlight>
                  <a:srgbClr val="FFFF00"/>
                </a:highlight>
              </a:rPr>
              <a:t>투표 만들기</a:t>
            </a:r>
            <a:endParaRPr kumimoji="1" lang="ko-Kore-KR" altLang="en-US">
              <a:highlight>
                <a:srgbClr val="FFFF00"/>
              </a:highlight>
            </a:endParaRPr>
          </a:p>
        </p:txBody>
      </p: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17C7A719-D964-874E-8D24-A661FA5DBF45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21F9B25-58AB-4F45-BBB0-E370748D8704}"/>
              </a:ext>
            </a:extLst>
          </p:cNvPr>
          <p:cNvCxnSpPr>
            <a:cxnSpLocks/>
          </p:cNvCxnSpPr>
          <p:nvPr/>
        </p:nvCxnSpPr>
        <p:spPr>
          <a:xfrm flipV="1">
            <a:off x="7817295" y="804333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7FE70E-A685-7B48-B1D5-94CD7B4E47E8}"/>
              </a:ext>
            </a:extLst>
          </p:cNvPr>
          <p:cNvSpPr txBox="1"/>
          <p:nvPr/>
        </p:nvSpPr>
        <p:spPr>
          <a:xfrm>
            <a:off x="8910623" y="810730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 관리</a:t>
            </a:r>
            <a:endParaRPr kumimoji="1" lang="ko-Kore-KR" altLang="en-US"/>
          </a:p>
        </p:txBody>
      </p:sp>
      <p:graphicFrame>
        <p:nvGraphicFramePr>
          <p:cNvPr id="22" name="표 20">
            <a:extLst>
              <a:ext uri="{FF2B5EF4-FFF2-40B4-BE49-F238E27FC236}">
                <a16:creationId xmlns:a16="http://schemas.microsoft.com/office/drawing/2014/main" id="{E51A8C5A-2290-4071-92D9-A13326D91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532559"/>
              </p:ext>
            </p:extLst>
          </p:nvPr>
        </p:nvGraphicFramePr>
        <p:xfrm>
          <a:off x="1013707" y="2316279"/>
          <a:ext cx="9849453" cy="40677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352">
                  <a:extLst>
                    <a:ext uri="{9D8B030D-6E8A-4147-A177-3AD203B41FA5}">
                      <a16:colId xmlns:a16="http://schemas.microsoft.com/office/drawing/2014/main" val="2995013227"/>
                    </a:ext>
                  </a:extLst>
                </a:gridCol>
                <a:gridCol w="8305101">
                  <a:extLst>
                    <a:ext uri="{9D8B030D-6E8A-4147-A177-3AD203B41FA5}">
                      <a16:colId xmlns:a16="http://schemas.microsoft.com/office/drawing/2014/main" val="54531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아파트 명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94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투표 제목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059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투표 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63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투표 종료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553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투표자 명부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609245"/>
                  </a:ext>
                </a:extLst>
              </a:tr>
              <a:tr h="2213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개별 투표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959611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01BAAEB-965C-472B-982E-C6784DA22777}"/>
              </a:ext>
            </a:extLst>
          </p:cNvPr>
          <p:cNvSpPr txBox="1"/>
          <p:nvPr/>
        </p:nvSpPr>
        <p:spPr>
          <a:xfrm>
            <a:off x="2736887" y="4339795"/>
            <a:ext cx="783167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투표 제목 </a:t>
            </a:r>
            <a:endParaRPr kumimoji="1" lang="ko-Kore-KR" alt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9544AA-B2CB-46EC-AEE7-8E7ACDFA2FF2}"/>
              </a:ext>
            </a:extLst>
          </p:cNvPr>
          <p:cNvSpPr txBox="1"/>
          <p:nvPr/>
        </p:nvSpPr>
        <p:spPr>
          <a:xfrm>
            <a:off x="2736886" y="5273802"/>
            <a:ext cx="783167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투표 종류 </a:t>
            </a:r>
            <a:endParaRPr kumimoji="1" lang="ko-Kore-KR" alt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0A3B06-2BB9-4FC2-A493-7BA707B1F1F1}"/>
              </a:ext>
            </a:extLst>
          </p:cNvPr>
          <p:cNvSpPr txBox="1"/>
          <p:nvPr/>
        </p:nvSpPr>
        <p:spPr>
          <a:xfrm>
            <a:off x="2736886" y="5926236"/>
            <a:ext cx="783167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보기 등록</a:t>
            </a:r>
            <a:endParaRPr kumimoji="1" lang="ko-Kore-KR" altLang="en-US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E6E505-D717-4B61-AD7F-EDEB179636A4}"/>
              </a:ext>
            </a:extLst>
          </p:cNvPr>
          <p:cNvSpPr txBox="1"/>
          <p:nvPr/>
        </p:nvSpPr>
        <p:spPr>
          <a:xfrm>
            <a:off x="3720813" y="5749253"/>
            <a:ext cx="49046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찬성 </a:t>
            </a:r>
            <a:endParaRPr kumimoji="1" lang="ko-Kore-KR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11F290-7009-445D-997F-50C077754F4A}"/>
              </a:ext>
            </a:extLst>
          </p:cNvPr>
          <p:cNvSpPr txBox="1"/>
          <p:nvPr/>
        </p:nvSpPr>
        <p:spPr>
          <a:xfrm>
            <a:off x="3720813" y="6115445"/>
            <a:ext cx="49046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반대</a:t>
            </a:r>
            <a:endParaRPr kumimoji="1" lang="ko-Kore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69C91E-605B-4EC2-81E4-376C62FA2A3E}"/>
              </a:ext>
            </a:extLst>
          </p:cNvPr>
          <p:cNvSpPr txBox="1"/>
          <p:nvPr/>
        </p:nvSpPr>
        <p:spPr>
          <a:xfrm>
            <a:off x="3720813" y="5273802"/>
            <a:ext cx="78316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/>
              <a:t>찬반 투표</a:t>
            </a:r>
            <a:endParaRPr kumimoji="1" lang="ko-Kore-KR" altLang="en-US" sz="1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7654E0-3AAC-4C3B-A90A-50BAF9D3F706}"/>
              </a:ext>
            </a:extLst>
          </p:cNvPr>
          <p:cNvCxnSpPr/>
          <p:nvPr/>
        </p:nvCxnSpPr>
        <p:spPr>
          <a:xfrm>
            <a:off x="3720813" y="4586016"/>
            <a:ext cx="40964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D444A36-3BF7-4D9A-A265-97B2EA0A3AC8}"/>
              </a:ext>
            </a:extLst>
          </p:cNvPr>
          <p:cNvSpPr txBox="1"/>
          <p:nvPr/>
        </p:nvSpPr>
        <p:spPr>
          <a:xfrm>
            <a:off x="2736887" y="4866168"/>
            <a:ext cx="783167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800" dirty="0"/>
              <a:t>후보자 이름</a:t>
            </a:r>
            <a:endParaRPr kumimoji="1" lang="ko-Kore-KR" altLang="en-US" sz="800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01EE78F-FD13-49F2-8CE8-D72EDB55943C}"/>
              </a:ext>
            </a:extLst>
          </p:cNvPr>
          <p:cNvCxnSpPr/>
          <p:nvPr/>
        </p:nvCxnSpPr>
        <p:spPr>
          <a:xfrm>
            <a:off x="3720813" y="5112389"/>
            <a:ext cx="40964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220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54F198-99D7-D442-811A-6A35C6341674}"/>
              </a:ext>
            </a:extLst>
          </p:cNvPr>
          <p:cNvSpPr/>
          <p:nvPr/>
        </p:nvSpPr>
        <p:spPr>
          <a:xfrm>
            <a:off x="867833" y="321733"/>
            <a:ext cx="10456333" cy="621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3FCF192-2A20-AF44-967D-CF71EC01DE93}"/>
              </a:ext>
            </a:extLst>
          </p:cNvPr>
          <p:cNvCxnSpPr>
            <a:cxnSpLocks/>
          </p:cNvCxnSpPr>
          <p:nvPr/>
        </p:nvCxnSpPr>
        <p:spPr>
          <a:xfrm>
            <a:off x="880533" y="804333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D9107061-4276-864D-89CC-A1C009DCB6D8}"/>
              </a:ext>
            </a:extLst>
          </p:cNvPr>
          <p:cNvSpPr/>
          <p:nvPr/>
        </p:nvSpPr>
        <p:spPr>
          <a:xfrm>
            <a:off x="4707466" y="383632"/>
            <a:ext cx="694267" cy="36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D137-5D45-3242-8E54-77E42D42EDD9}"/>
              </a:ext>
            </a:extLst>
          </p:cNvPr>
          <p:cNvSpPr txBox="1"/>
          <p:nvPr/>
        </p:nvSpPr>
        <p:spPr>
          <a:xfrm>
            <a:off x="5401733" y="378367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한국전자투표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32722D-910A-D54A-B90F-EB9B573C2DA4}"/>
              </a:ext>
            </a:extLst>
          </p:cNvPr>
          <p:cNvSpPr/>
          <p:nvPr/>
        </p:nvSpPr>
        <p:spPr>
          <a:xfrm>
            <a:off x="9948333" y="378367"/>
            <a:ext cx="11938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3B678-7B13-8541-8A0B-98D63E472553}"/>
              </a:ext>
            </a:extLst>
          </p:cNvPr>
          <p:cNvSpPr txBox="1"/>
          <p:nvPr/>
        </p:nvSpPr>
        <p:spPr>
          <a:xfrm>
            <a:off x="9991832" y="400566"/>
            <a:ext cx="115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로그아웃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CA06759-5301-474D-AF21-B1AED23C71DE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90FAF32-1E36-0D43-AB7E-99B39B395717}"/>
              </a:ext>
            </a:extLst>
          </p:cNvPr>
          <p:cNvCxnSpPr>
            <a:cxnSpLocks/>
          </p:cNvCxnSpPr>
          <p:nvPr/>
        </p:nvCxnSpPr>
        <p:spPr>
          <a:xfrm flipV="1">
            <a:off x="4317687" y="813517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39405-89AE-644B-A6CE-246609D54AFB}"/>
              </a:ext>
            </a:extLst>
          </p:cNvPr>
          <p:cNvSpPr txBox="1"/>
          <p:nvPr/>
        </p:nvSpPr>
        <p:spPr>
          <a:xfrm>
            <a:off x="1953721" y="782133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마이페이지</a:t>
            </a:r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4ECA1-AA69-1040-B62D-8F8164B2F464}"/>
              </a:ext>
            </a:extLst>
          </p:cNvPr>
          <p:cNvSpPr txBox="1"/>
          <p:nvPr/>
        </p:nvSpPr>
        <p:spPr>
          <a:xfrm>
            <a:off x="5416491" y="813517"/>
            <a:ext cx="184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 만들기</a:t>
            </a:r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83C3C2-D696-814D-9D3C-70A9979BA935}"/>
              </a:ext>
            </a:extLst>
          </p:cNvPr>
          <p:cNvSpPr txBox="1"/>
          <p:nvPr/>
        </p:nvSpPr>
        <p:spPr>
          <a:xfrm>
            <a:off x="0" y="-47599"/>
            <a:ext cx="316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투표관리자</a:t>
            </a:r>
            <a:r>
              <a:rPr kumimoji="1" lang="ko-KR" altLang="en-US"/>
              <a:t> </a:t>
            </a:r>
            <a:r>
              <a:rPr kumimoji="1" lang="en-US" altLang="ko-KR"/>
              <a:t>–</a:t>
            </a:r>
            <a:r>
              <a:rPr kumimoji="1" lang="ko-KR" altLang="en-US"/>
              <a:t> 신청서 관리</a:t>
            </a:r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30A7AB-08A4-444D-8B10-BB416BFE8F69}"/>
              </a:ext>
            </a:extLst>
          </p:cNvPr>
          <p:cNvSpPr/>
          <p:nvPr/>
        </p:nvSpPr>
        <p:spPr>
          <a:xfrm>
            <a:off x="880533" y="1151466"/>
            <a:ext cx="10443633" cy="10380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5FC86296-7AE1-0F4E-8AC4-F2FE6DA1568F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A011B9-EA33-D945-A584-4A53C10BBB34}"/>
              </a:ext>
            </a:extLst>
          </p:cNvPr>
          <p:cNvSpPr txBox="1"/>
          <p:nvPr/>
        </p:nvSpPr>
        <p:spPr>
          <a:xfrm>
            <a:off x="880533" y="1427201"/>
            <a:ext cx="247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투</a:t>
            </a:r>
            <a:r>
              <a:rPr kumimoji="1" lang="en-US" altLang="ko-KR" dirty="0"/>
              <a:t>.</a:t>
            </a:r>
            <a:r>
              <a:rPr kumimoji="1" lang="ko-KR" altLang="en-US" dirty="0"/>
              <a:t>개표 관리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08665E-30CE-3E4A-AE28-FCA2662EAFF0}"/>
              </a:ext>
            </a:extLst>
          </p:cNvPr>
          <p:cNvSpPr txBox="1"/>
          <p:nvPr/>
        </p:nvSpPr>
        <p:spPr>
          <a:xfrm>
            <a:off x="1013708" y="1796533"/>
            <a:ext cx="11758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투표 상태를 </a:t>
            </a:r>
            <a:r>
              <a:rPr kumimoji="1" lang="en-US" altLang="ko-KR" sz="1000" dirty="0"/>
              <a:t>~~</a:t>
            </a:r>
            <a:endParaRPr kumimoji="1" lang="ko-Kore-KR" altLang="en-US" sz="1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2CF454-B1CA-1546-85D5-08A4292352D9}"/>
              </a:ext>
            </a:extLst>
          </p:cNvPr>
          <p:cNvSpPr/>
          <p:nvPr/>
        </p:nvSpPr>
        <p:spPr>
          <a:xfrm>
            <a:off x="9440799" y="3428999"/>
            <a:ext cx="1015068" cy="385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24AF45-F5E3-E542-A39D-B879EAABE99C}"/>
              </a:ext>
            </a:extLst>
          </p:cNvPr>
          <p:cNvCxnSpPr>
            <a:cxnSpLocks/>
          </p:cNvCxnSpPr>
          <p:nvPr/>
        </p:nvCxnSpPr>
        <p:spPr>
          <a:xfrm flipV="1">
            <a:off x="7817295" y="804333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BA1FE62-2F55-7842-9D50-7D5C7DF840F5}"/>
              </a:ext>
            </a:extLst>
          </p:cNvPr>
          <p:cNvSpPr txBox="1"/>
          <p:nvPr/>
        </p:nvSpPr>
        <p:spPr>
          <a:xfrm>
            <a:off x="8910623" y="810730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highlight>
                  <a:srgbClr val="FFFF00"/>
                </a:highlight>
              </a:rPr>
              <a:t>투표 관리</a:t>
            </a:r>
            <a:endParaRPr kumimoji="1" lang="ko-Kore-KR" altLang="en-US">
              <a:highlight>
                <a:srgbClr val="FFFF00"/>
              </a:highligh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2B3F29-89EA-49F3-BD28-0AA3EFDDF03A}"/>
              </a:ext>
            </a:extLst>
          </p:cNvPr>
          <p:cNvSpPr/>
          <p:nvPr/>
        </p:nvSpPr>
        <p:spPr>
          <a:xfrm>
            <a:off x="1098958" y="2356245"/>
            <a:ext cx="4890781" cy="25009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DF6B78-5121-459C-A36F-1636EC4DBF3F}"/>
              </a:ext>
            </a:extLst>
          </p:cNvPr>
          <p:cNvSpPr txBox="1"/>
          <p:nvPr/>
        </p:nvSpPr>
        <p:spPr>
          <a:xfrm>
            <a:off x="1103270" y="2446209"/>
            <a:ext cx="11758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현재 투표 상태</a:t>
            </a:r>
            <a:endParaRPr kumimoji="1" lang="ko-Kore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81C5A8-CBDC-4E32-A3FF-3B9E69BB5185}"/>
              </a:ext>
            </a:extLst>
          </p:cNvPr>
          <p:cNvSpPr txBox="1"/>
          <p:nvPr/>
        </p:nvSpPr>
        <p:spPr>
          <a:xfrm>
            <a:off x="2863381" y="2834815"/>
            <a:ext cx="154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투표 시작 전</a:t>
            </a:r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CD554D-E4BF-4D42-B8E7-2566DB93C6F4}"/>
              </a:ext>
            </a:extLst>
          </p:cNvPr>
          <p:cNvSpPr/>
          <p:nvPr/>
        </p:nvSpPr>
        <p:spPr>
          <a:xfrm>
            <a:off x="2013958" y="3365869"/>
            <a:ext cx="3356003" cy="6443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327B81-C92B-4D97-9A22-C1197719A834}"/>
              </a:ext>
            </a:extLst>
          </p:cNvPr>
          <p:cNvSpPr txBox="1"/>
          <p:nvPr/>
        </p:nvSpPr>
        <p:spPr>
          <a:xfrm>
            <a:off x="3099765" y="3482709"/>
            <a:ext cx="154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</a:rPr>
              <a:t>투표 시작</a:t>
            </a:r>
            <a:endParaRPr kumimoji="1" lang="ko-Kore-KR" altLang="en-US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7B2159-3077-4B91-B273-F27A485F6D1C}"/>
              </a:ext>
            </a:extLst>
          </p:cNvPr>
          <p:cNvSpPr txBox="1"/>
          <p:nvPr/>
        </p:nvSpPr>
        <p:spPr>
          <a:xfrm>
            <a:off x="1930606" y="4010206"/>
            <a:ext cx="3004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dirty="0"/>
              <a:t>투표 시작 버튼을 누르면 투표가 시작됩니다</a:t>
            </a:r>
            <a:r>
              <a:rPr kumimoji="1" lang="en-US" altLang="ko-KR" sz="1000" dirty="0"/>
              <a:t>.</a:t>
            </a:r>
            <a:endParaRPr kumimoji="1" lang="ko-Kore-KR" altLang="en-US" sz="10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5967BB9-8119-4760-84C2-7B7533549444}"/>
              </a:ext>
            </a:extLst>
          </p:cNvPr>
          <p:cNvSpPr/>
          <p:nvPr/>
        </p:nvSpPr>
        <p:spPr>
          <a:xfrm>
            <a:off x="6096000" y="3814291"/>
            <a:ext cx="4890781" cy="25009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FD76A6-909F-445E-B197-3D87002BEF1C}"/>
              </a:ext>
            </a:extLst>
          </p:cNvPr>
          <p:cNvSpPr txBox="1"/>
          <p:nvPr/>
        </p:nvSpPr>
        <p:spPr>
          <a:xfrm>
            <a:off x="6100312" y="3904255"/>
            <a:ext cx="11758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현재 투표 상태</a:t>
            </a:r>
            <a:endParaRPr kumimoji="1" lang="ko-Kore-KR" altLang="en-US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938514-4A05-4BA3-A27F-C91DB61CA2D4}"/>
              </a:ext>
            </a:extLst>
          </p:cNvPr>
          <p:cNvSpPr txBox="1"/>
          <p:nvPr/>
        </p:nvSpPr>
        <p:spPr>
          <a:xfrm>
            <a:off x="7860423" y="4292861"/>
            <a:ext cx="154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투표 중</a:t>
            </a:r>
            <a:endParaRPr kumimoji="1" lang="ko-Kore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3DEB13C-FE5B-4393-9E26-E8780A44358D}"/>
              </a:ext>
            </a:extLst>
          </p:cNvPr>
          <p:cNvSpPr/>
          <p:nvPr/>
        </p:nvSpPr>
        <p:spPr>
          <a:xfrm>
            <a:off x="7011000" y="4823915"/>
            <a:ext cx="3356003" cy="6443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499EAC-9E9E-4611-892D-A9CC77CF2282}"/>
              </a:ext>
            </a:extLst>
          </p:cNvPr>
          <p:cNvSpPr txBox="1"/>
          <p:nvPr/>
        </p:nvSpPr>
        <p:spPr>
          <a:xfrm>
            <a:off x="8096807" y="4940755"/>
            <a:ext cx="154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</a:rPr>
              <a:t>일시 정지</a:t>
            </a:r>
            <a:endParaRPr kumimoji="1" lang="ko-Kore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2A25DC-D13F-44A9-8B2B-D313F853A76A}"/>
              </a:ext>
            </a:extLst>
          </p:cNvPr>
          <p:cNvSpPr txBox="1"/>
          <p:nvPr/>
        </p:nvSpPr>
        <p:spPr>
          <a:xfrm>
            <a:off x="6927648" y="5468252"/>
            <a:ext cx="30043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dirty="0"/>
              <a:t>일시 정지 버튼을 누르면 투표가 </a:t>
            </a:r>
            <a:r>
              <a:rPr kumimoji="1" lang="ko-KR" altLang="en-US" sz="800" dirty="0" err="1"/>
              <a:t>일시정지됩니다</a:t>
            </a:r>
            <a:r>
              <a:rPr kumimoji="1" lang="en-US" altLang="ko-KR" sz="800" dirty="0"/>
              <a:t>.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05844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54F198-99D7-D442-811A-6A35C6341674}"/>
              </a:ext>
            </a:extLst>
          </p:cNvPr>
          <p:cNvSpPr/>
          <p:nvPr/>
        </p:nvSpPr>
        <p:spPr>
          <a:xfrm>
            <a:off x="867833" y="321733"/>
            <a:ext cx="10456333" cy="621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3FCF192-2A20-AF44-967D-CF71EC01DE93}"/>
              </a:ext>
            </a:extLst>
          </p:cNvPr>
          <p:cNvCxnSpPr>
            <a:cxnSpLocks/>
          </p:cNvCxnSpPr>
          <p:nvPr/>
        </p:nvCxnSpPr>
        <p:spPr>
          <a:xfrm>
            <a:off x="880533" y="804333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D9107061-4276-864D-89CC-A1C009DCB6D8}"/>
              </a:ext>
            </a:extLst>
          </p:cNvPr>
          <p:cNvSpPr/>
          <p:nvPr/>
        </p:nvSpPr>
        <p:spPr>
          <a:xfrm>
            <a:off x="4707466" y="383632"/>
            <a:ext cx="694267" cy="36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D137-5D45-3242-8E54-77E42D42EDD9}"/>
              </a:ext>
            </a:extLst>
          </p:cNvPr>
          <p:cNvSpPr txBox="1"/>
          <p:nvPr/>
        </p:nvSpPr>
        <p:spPr>
          <a:xfrm>
            <a:off x="5401733" y="378367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한국전자투표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32722D-910A-D54A-B90F-EB9B573C2DA4}"/>
              </a:ext>
            </a:extLst>
          </p:cNvPr>
          <p:cNvSpPr/>
          <p:nvPr/>
        </p:nvSpPr>
        <p:spPr>
          <a:xfrm>
            <a:off x="9948333" y="378367"/>
            <a:ext cx="11938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3B678-7B13-8541-8A0B-98D63E472553}"/>
              </a:ext>
            </a:extLst>
          </p:cNvPr>
          <p:cNvSpPr txBox="1"/>
          <p:nvPr/>
        </p:nvSpPr>
        <p:spPr>
          <a:xfrm>
            <a:off x="9991832" y="400566"/>
            <a:ext cx="115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로그아웃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CA06759-5301-474D-AF21-B1AED23C71DE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90FAF32-1E36-0D43-AB7E-99B39B395717}"/>
              </a:ext>
            </a:extLst>
          </p:cNvPr>
          <p:cNvCxnSpPr>
            <a:cxnSpLocks/>
          </p:cNvCxnSpPr>
          <p:nvPr/>
        </p:nvCxnSpPr>
        <p:spPr>
          <a:xfrm flipV="1">
            <a:off x="4317687" y="813517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39405-89AE-644B-A6CE-246609D54AFB}"/>
              </a:ext>
            </a:extLst>
          </p:cNvPr>
          <p:cNvSpPr txBox="1"/>
          <p:nvPr/>
        </p:nvSpPr>
        <p:spPr>
          <a:xfrm>
            <a:off x="1953721" y="782133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마이페이지</a:t>
            </a:r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4ECA1-AA69-1040-B62D-8F8164B2F464}"/>
              </a:ext>
            </a:extLst>
          </p:cNvPr>
          <p:cNvSpPr txBox="1"/>
          <p:nvPr/>
        </p:nvSpPr>
        <p:spPr>
          <a:xfrm>
            <a:off x="5416491" y="813517"/>
            <a:ext cx="184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 만들기</a:t>
            </a:r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83C3C2-D696-814D-9D3C-70A9979BA935}"/>
              </a:ext>
            </a:extLst>
          </p:cNvPr>
          <p:cNvSpPr txBox="1"/>
          <p:nvPr/>
        </p:nvSpPr>
        <p:spPr>
          <a:xfrm>
            <a:off x="0" y="-47599"/>
            <a:ext cx="316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투표관리자</a:t>
            </a:r>
            <a:r>
              <a:rPr kumimoji="1" lang="ko-KR" altLang="en-US"/>
              <a:t> </a:t>
            </a:r>
            <a:r>
              <a:rPr kumimoji="1" lang="en-US" altLang="ko-KR"/>
              <a:t>–</a:t>
            </a:r>
            <a:r>
              <a:rPr kumimoji="1" lang="ko-KR" altLang="en-US"/>
              <a:t> 신청서 관리</a:t>
            </a:r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30A7AB-08A4-444D-8B10-BB416BFE8F69}"/>
              </a:ext>
            </a:extLst>
          </p:cNvPr>
          <p:cNvSpPr/>
          <p:nvPr/>
        </p:nvSpPr>
        <p:spPr>
          <a:xfrm>
            <a:off x="880533" y="1151466"/>
            <a:ext cx="10443633" cy="10380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5FC86296-7AE1-0F4E-8AC4-F2FE6DA1568F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A011B9-EA33-D945-A584-4A53C10BBB34}"/>
              </a:ext>
            </a:extLst>
          </p:cNvPr>
          <p:cNvSpPr txBox="1"/>
          <p:nvPr/>
        </p:nvSpPr>
        <p:spPr>
          <a:xfrm>
            <a:off x="880533" y="1427201"/>
            <a:ext cx="247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개표 결과 보기</a:t>
            </a:r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08665E-30CE-3E4A-AE28-FCA2662EAFF0}"/>
              </a:ext>
            </a:extLst>
          </p:cNvPr>
          <p:cNvSpPr txBox="1"/>
          <p:nvPr/>
        </p:nvSpPr>
        <p:spPr>
          <a:xfrm>
            <a:off x="1013707" y="1796533"/>
            <a:ext cx="2472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/>
              <a:t>개표 결과를 확인하실 수있습니다</a:t>
            </a:r>
            <a:r>
              <a:rPr kumimoji="1" lang="en-US" altLang="ko-KR" sz="1000"/>
              <a:t>.</a:t>
            </a:r>
            <a:endParaRPr kumimoji="1" lang="ko-Kore-KR" altLang="en-US" sz="10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2CF454-B1CA-1546-85D5-08A4292352D9}"/>
              </a:ext>
            </a:extLst>
          </p:cNvPr>
          <p:cNvSpPr/>
          <p:nvPr/>
        </p:nvSpPr>
        <p:spPr>
          <a:xfrm>
            <a:off x="9440799" y="3428999"/>
            <a:ext cx="1015068" cy="385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24AF45-F5E3-E542-A39D-B879EAABE99C}"/>
              </a:ext>
            </a:extLst>
          </p:cNvPr>
          <p:cNvCxnSpPr>
            <a:cxnSpLocks/>
          </p:cNvCxnSpPr>
          <p:nvPr/>
        </p:nvCxnSpPr>
        <p:spPr>
          <a:xfrm flipV="1">
            <a:off x="7817295" y="804333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BA1FE62-2F55-7842-9D50-7D5C7DF840F5}"/>
              </a:ext>
            </a:extLst>
          </p:cNvPr>
          <p:cNvSpPr txBox="1"/>
          <p:nvPr/>
        </p:nvSpPr>
        <p:spPr>
          <a:xfrm>
            <a:off x="8910623" y="810730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highlight>
                  <a:srgbClr val="FFFF00"/>
                </a:highlight>
              </a:rPr>
              <a:t>투표 관리</a:t>
            </a:r>
            <a:endParaRPr kumimoji="1" lang="ko-Kore-KR" altLang="en-US">
              <a:highlight>
                <a:srgbClr val="FFFF00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3C7BC1-B216-428B-B57E-A151C6494BAD}"/>
              </a:ext>
            </a:extLst>
          </p:cNvPr>
          <p:cNvSpPr txBox="1"/>
          <p:nvPr/>
        </p:nvSpPr>
        <p:spPr>
          <a:xfrm>
            <a:off x="1013707" y="2303099"/>
            <a:ext cx="1191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200" b="1" dirty="0"/>
              <a:t>1.</a:t>
            </a:r>
            <a:r>
              <a:rPr kumimoji="1" lang="ko-KR" altLang="en-US" sz="1200" b="1" dirty="0"/>
              <a:t> 후보자</a:t>
            </a:r>
            <a:endParaRPr kumimoji="1" lang="ko-Kore-KR" altLang="en-US" sz="1200"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DD2CFFB-19E5-4F72-AABE-D495E79446C3}"/>
              </a:ext>
            </a:extLst>
          </p:cNvPr>
          <p:cNvCxnSpPr>
            <a:cxnSpLocks/>
          </p:cNvCxnSpPr>
          <p:nvPr/>
        </p:nvCxnSpPr>
        <p:spPr>
          <a:xfrm>
            <a:off x="1111542" y="2892411"/>
            <a:ext cx="4102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8578612-CAB5-462D-80D3-2478383C9619}"/>
              </a:ext>
            </a:extLst>
          </p:cNvPr>
          <p:cNvSpPr txBox="1"/>
          <p:nvPr/>
        </p:nvSpPr>
        <p:spPr>
          <a:xfrm>
            <a:off x="1058176" y="3173185"/>
            <a:ext cx="1191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200" b="1" dirty="0"/>
              <a:t>2</a:t>
            </a:r>
            <a:r>
              <a:rPr kumimoji="1" lang="en-US" altLang="en-US" sz="1200" b="1"/>
              <a:t>.</a:t>
            </a:r>
            <a:r>
              <a:rPr kumimoji="1" lang="ko-KR" altLang="en-US" sz="1200" b="1" dirty="0"/>
              <a:t> 정보</a:t>
            </a:r>
            <a:endParaRPr kumimoji="1" lang="ko-Kore-KR" altLang="en-US" sz="1200" b="1" dirty="0"/>
          </a:p>
        </p:txBody>
      </p:sp>
      <p:graphicFrame>
        <p:nvGraphicFramePr>
          <p:cNvPr id="18" name="표 19">
            <a:extLst>
              <a:ext uri="{FF2B5EF4-FFF2-40B4-BE49-F238E27FC236}">
                <a16:creationId xmlns:a16="http://schemas.microsoft.com/office/drawing/2014/main" id="{71CA9249-5ABD-424F-8CF1-BDE3A4A79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29922"/>
              </p:ext>
            </p:extLst>
          </p:nvPr>
        </p:nvGraphicFramePr>
        <p:xfrm>
          <a:off x="1111542" y="3511393"/>
          <a:ext cx="3955408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7704">
                  <a:extLst>
                    <a:ext uri="{9D8B030D-6E8A-4147-A177-3AD203B41FA5}">
                      <a16:colId xmlns:a16="http://schemas.microsoft.com/office/drawing/2014/main" val="4089948954"/>
                    </a:ext>
                  </a:extLst>
                </a:gridCol>
                <a:gridCol w="1977704">
                  <a:extLst>
                    <a:ext uri="{9D8B030D-6E8A-4147-A177-3AD203B41FA5}">
                      <a16:colId xmlns:a16="http://schemas.microsoft.com/office/drawing/2014/main" val="3382814349"/>
                    </a:ext>
                  </a:extLst>
                </a:gridCol>
              </a:tblGrid>
              <a:tr h="247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총원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93135"/>
                  </a:ext>
                </a:extLst>
              </a:tr>
              <a:tr h="247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투표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495988"/>
                  </a:ext>
                </a:extLst>
              </a:tr>
            </a:tbl>
          </a:graphicData>
        </a:graphic>
      </p:graphicFrame>
      <p:graphicFrame>
        <p:nvGraphicFramePr>
          <p:cNvPr id="30" name="표 19">
            <a:extLst>
              <a:ext uri="{FF2B5EF4-FFF2-40B4-BE49-F238E27FC236}">
                <a16:creationId xmlns:a16="http://schemas.microsoft.com/office/drawing/2014/main" id="{0A9EAC27-A6F6-4B20-8886-F99989FF3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193887"/>
              </p:ext>
            </p:extLst>
          </p:nvPr>
        </p:nvGraphicFramePr>
        <p:xfrm>
          <a:off x="1111542" y="4261179"/>
          <a:ext cx="9928370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5674">
                  <a:extLst>
                    <a:ext uri="{9D8B030D-6E8A-4147-A177-3AD203B41FA5}">
                      <a16:colId xmlns:a16="http://schemas.microsoft.com/office/drawing/2014/main" val="4089948954"/>
                    </a:ext>
                  </a:extLst>
                </a:gridCol>
                <a:gridCol w="1985674">
                  <a:extLst>
                    <a:ext uri="{9D8B030D-6E8A-4147-A177-3AD203B41FA5}">
                      <a16:colId xmlns:a16="http://schemas.microsoft.com/office/drawing/2014/main" val="3382814349"/>
                    </a:ext>
                  </a:extLst>
                </a:gridCol>
                <a:gridCol w="1985674">
                  <a:extLst>
                    <a:ext uri="{9D8B030D-6E8A-4147-A177-3AD203B41FA5}">
                      <a16:colId xmlns:a16="http://schemas.microsoft.com/office/drawing/2014/main" val="3863094130"/>
                    </a:ext>
                  </a:extLst>
                </a:gridCol>
                <a:gridCol w="1985674">
                  <a:extLst>
                    <a:ext uri="{9D8B030D-6E8A-4147-A177-3AD203B41FA5}">
                      <a16:colId xmlns:a16="http://schemas.microsoft.com/office/drawing/2014/main" val="3560350146"/>
                    </a:ext>
                  </a:extLst>
                </a:gridCol>
                <a:gridCol w="1985674">
                  <a:extLst>
                    <a:ext uri="{9D8B030D-6E8A-4147-A177-3AD203B41FA5}">
                      <a16:colId xmlns:a16="http://schemas.microsoft.com/office/drawing/2014/main" val="3237684274"/>
                    </a:ext>
                  </a:extLst>
                </a:gridCol>
              </a:tblGrid>
              <a:tr h="265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후보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반대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득표율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93135"/>
                  </a:ext>
                </a:extLst>
              </a:tr>
              <a:tr h="2479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송유진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r>
                        <a:rPr lang="ko-KR" altLang="en-US" sz="1400" dirty="0"/>
                        <a:t>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495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413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54F198-99D7-D442-811A-6A35C6341674}"/>
              </a:ext>
            </a:extLst>
          </p:cNvPr>
          <p:cNvSpPr/>
          <p:nvPr/>
        </p:nvSpPr>
        <p:spPr>
          <a:xfrm>
            <a:off x="867833" y="321733"/>
            <a:ext cx="10456333" cy="621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3FCF192-2A20-AF44-967D-CF71EC01DE93}"/>
              </a:ext>
            </a:extLst>
          </p:cNvPr>
          <p:cNvCxnSpPr>
            <a:cxnSpLocks/>
          </p:cNvCxnSpPr>
          <p:nvPr/>
        </p:nvCxnSpPr>
        <p:spPr>
          <a:xfrm>
            <a:off x="880533" y="804333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D9107061-4276-864D-89CC-A1C009DCB6D8}"/>
              </a:ext>
            </a:extLst>
          </p:cNvPr>
          <p:cNvSpPr/>
          <p:nvPr/>
        </p:nvSpPr>
        <p:spPr>
          <a:xfrm>
            <a:off x="4707466" y="383632"/>
            <a:ext cx="694267" cy="36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D137-5D45-3242-8E54-77E42D42EDD9}"/>
              </a:ext>
            </a:extLst>
          </p:cNvPr>
          <p:cNvSpPr txBox="1"/>
          <p:nvPr/>
        </p:nvSpPr>
        <p:spPr>
          <a:xfrm>
            <a:off x="5401733" y="378367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한국전자투표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CA06759-5301-474D-AF21-B1AED23C71DE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90FAF32-1E36-0D43-AB7E-99B39B395717}"/>
              </a:ext>
            </a:extLst>
          </p:cNvPr>
          <p:cNvCxnSpPr>
            <a:cxnSpLocks/>
          </p:cNvCxnSpPr>
          <p:nvPr/>
        </p:nvCxnSpPr>
        <p:spPr>
          <a:xfrm flipV="1">
            <a:off x="5977465" y="804334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39405-89AE-644B-A6CE-246609D54AFB}"/>
              </a:ext>
            </a:extLst>
          </p:cNvPr>
          <p:cNvSpPr txBox="1"/>
          <p:nvPr/>
        </p:nvSpPr>
        <p:spPr>
          <a:xfrm>
            <a:off x="2887132" y="782134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이용</a:t>
            </a:r>
            <a:r>
              <a:rPr kumimoji="1" lang="ko-KR" altLang="en-US"/>
              <a:t> 방법</a:t>
            </a:r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4ECA1-AA69-1040-B62D-8F8164B2F464}"/>
              </a:ext>
            </a:extLst>
          </p:cNvPr>
          <p:cNvSpPr txBox="1"/>
          <p:nvPr/>
        </p:nvSpPr>
        <p:spPr>
          <a:xfrm>
            <a:off x="8212680" y="793234"/>
            <a:ext cx="113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고객센터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83C3C2-D696-814D-9D3C-70A9979BA935}"/>
              </a:ext>
            </a:extLst>
          </p:cNvPr>
          <p:cNvSpPr txBox="1"/>
          <p:nvPr/>
        </p:nvSpPr>
        <p:spPr>
          <a:xfrm>
            <a:off x="0" y="-47599"/>
            <a:ext cx="223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시스템관리자</a:t>
            </a:r>
          </a:p>
        </p:txBody>
      </p:sp>
      <p:graphicFrame>
        <p:nvGraphicFramePr>
          <p:cNvPr id="32" name="표 21">
            <a:extLst>
              <a:ext uri="{FF2B5EF4-FFF2-40B4-BE49-F238E27FC236}">
                <a16:creationId xmlns:a16="http://schemas.microsoft.com/office/drawing/2014/main" id="{2BCD8CF1-9EB6-4B37-97E2-EBA45573B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16654"/>
              </p:ext>
            </p:extLst>
          </p:nvPr>
        </p:nvGraphicFramePr>
        <p:xfrm>
          <a:off x="3523573" y="4138642"/>
          <a:ext cx="4781386" cy="9361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6291">
                  <a:extLst>
                    <a:ext uri="{9D8B030D-6E8A-4147-A177-3AD203B41FA5}">
                      <a16:colId xmlns:a16="http://schemas.microsoft.com/office/drawing/2014/main" val="3448495132"/>
                    </a:ext>
                  </a:extLst>
                </a:gridCol>
                <a:gridCol w="3385095">
                  <a:extLst>
                    <a:ext uri="{9D8B030D-6E8A-4147-A177-3AD203B41FA5}">
                      <a16:colId xmlns:a16="http://schemas.microsoft.com/office/drawing/2014/main" val="470901881"/>
                    </a:ext>
                  </a:extLst>
                </a:gridCol>
              </a:tblGrid>
              <a:tr h="46806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0738795"/>
                  </a:ext>
                </a:extLst>
              </a:tr>
              <a:tr h="46806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29898642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3DAA6E9-2974-4F98-A9AC-2A35F1842D0B}"/>
              </a:ext>
            </a:extLst>
          </p:cNvPr>
          <p:cNvSpPr txBox="1"/>
          <p:nvPr/>
        </p:nvSpPr>
        <p:spPr>
          <a:xfrm>
            <a:off x="3607101" y="4193762"/>
            <a:ext cx="112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아이디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84F60F-87A9-41A0-B688-3AB652085041}"/>
              </a:ext>
            </a:extLst>
          </p:cNvPr>
          <p:cNvSpPr txBox="1"/>
          <p:nvPr/>
        </p:nvSpPr>
        <p:spPr>
          <a:xfrm>
            <a:off x="3546687" y="4644573"/>
            <a:ext cx="124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패스워드</a:t>
            </a:r>
            <a:endParaRPr kumimoji="1" lang="ko-Kore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12DDD7A-F3F7-4E8D-BAC7-D6F81F60A511}"/>
              </a:ext>
            </a:extLst>
          </p:cNvPr>
          <p:cNvSpPr/>
          <p:nvPr/>
        </p:nvSpPr>
        <p:spPr>
          <a:xfrm>
            <a:off x="5245097" y="1888066"/>
            <a:ext cx="1464735" cy="1430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C7A14C-54E5-4DD7-9664-8938C94DE3C8}"/>
              </a:ext>
            </a:extLst>
          </p:cNvPr>
          <p:cNvSpPr txBox="1"/>
          <p:nvPr/>
        </p:nvSpPr>
        <p:spPr>
          <a:xfrm>
            <a:off x="5531410" y="3354407"/>
            <a:ext cx="99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로그인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7857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54F198-99D7-D442-811A-6A35C6341674}"/>
              </a:ext>
            </a:extLst>
          </p:cNvPr>
          <p:cNvSpPr/>
          <p:nvPr/>
        </p:nvSpPr>
        <p:spPr>
          <a:xfrm>
            <a:off x="867833" y="321733"/>
            <a:ext cx="10456333" cy="621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3FCF192-2A20-AF44-967D-CF71EC01DE93}"/>
              </a:ext>
            </a:extLst>
          </p:cNvPr>
          <p:cNvCxnSpPr>
            <a:cxnSpLocks/>
          </p:cNvCxnSpPr>
          <p:nvPr/>
        </p:nvCxnSpPr>
        <p:spPr>
          <a:xfrm>
            <a:off x="880533" y="804333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D9107061-4276-864D-89CC-A1C009DCB6D8}"/>
              </a:ext>
            </a:extLst>
          </p:cNvPr>
          <p:cNvSpPr/>
          <p:nvPr/>
        </p:nvSpPr>
        <p:spPr>
          <a:xfrm>
            <a:off x="4707466" y="383632"/>
            <a:ext cx="694267" cy="36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D137-5D45-3242-8E54-77E42D42EDD9}"/>
              </a:ext>
            </a:extLst>
          </p:cNvPr>
          <p:cNvSpPr txBox="1"/>
          <p:nvPr/>
        </p:nvSpPr>
        <p:spPr>
          <a:xfrm>
            <a:off x="5401733" y="378367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한국전자투표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32722D-910A-D54A-B90F-EB9B573C2DA4}"/>
              </a:ext>
            </a:extLst>
          </p:cNvPr>
          <p:cNvSpPr/>
          <p:nvPr/>
        </p:nvSpPr>
        <p:spPr>
          <a:xfrm>
            <a:off x="9948333" y="378367"/>
            <a:ext cx="11938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3B678-7B13-8541-8A0B-98D63E472553}"/>
              </a:ext>
            </a:extLst>
          </p:cNvPr>
          <p:cNvSpPr txBox="1"/>
          <p:nvPr/>
        </p:nvSpPr>
        <p:spPr>
          <a:xfrm>
            <a:off x="9991832" y="400566"/>
            <a:ext cx="115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로그아웃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CA06759-5301-474D-AF21-B1AED23C71DE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90FAF32-1E36-0D43-AB7E-99B39B395717}"/>
              </a:ext>
            </a:extLst>
          </p:cNvPr>
          <p:cNvCxnSpPr>
            <a:cxnSpLocks/>
          </p:cNvCxnSpPr>
          <p:nvPr/>
        </p:nvCxnSpPr>
        <p:spPr>
          <a:xfrm flipV="1">
            <a:off x="5977465" y="804334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39405-89AE-644B-A6CE-246609D54AFB}"/>
              </a:ext>
            </a:extLst>
          </p:cNvPr>
          <p:cNvSpPr txBox="1"/>
          <p:nvPr/>
        </p:nvSpPr>
        <p:spPr>
          <a:xfrm>
            <a:off x="2887132" y="782134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highlight>
                  <a:srgbClr val="FFFF00"/>
                </a:highlight>
              </a:rPr>
              <a:t>신청서 현황</a:t>
            </a:r>
            <a:endParaRPr kumimoji="1" lang="ko-Kore-KR" altLang="en-US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4ECA1-AA69-1040-B62D-8F8164B2F464}"/>
              </a:ext>
            </a:extLst>
          </p:cNvPr>
          <p:cNvSpPr txBox="1"/>
          <p:nvPr/>
        </p:nvSpPr>
        <p:spPr>
          <a:xfrm>
            <a:off x="8212680" y="793234"/>
            <a:ext cx="129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 현황</a:t>
            </a:r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83C3C2-D696-814D-9D3C-70A9979BA935}"/>
              </a:ext>
            </a:extLst>
          </p:cNvPr>
          <p:cNvSpPr txBox="1"/>
          <p:nvPr/>
        </p:nvSpPr>
        <p:spPr>
          <a:xfrm>
            <a:off x="0" y="-47599"/>
            <a:ext cx="316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시스템관리자</a:t>
            </a:r>
            <a:r>
              <a:rPr kumimoji="1" lang="ko-KR" altLang="en-US"/>
              <a:t> </a:t>
            </a:r>
            <a:r>
              <a:rPr kumimoji="1" lang="en-US" altLang="ko-KR"/>
              <a:t>–</a:t>
            </a:r>
            <a:r>
              <a:rPr kumimoji="1" lang="ko-KR" altLang="en-US"/>
              <a:t> 신청서 관리</a:t>
            </a:r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30A7AB-08A4-444D-8B10-BB416BFE8F69}"/>
              </a:ext>
            </a:extLst>
          </p:cNvPr>
          <p:cNvSpPr/>
          <p:nvPr/>
        </p:nvSpPr>
        <p:spPr>
          <a:xfrm>
            <a:off x="880533" y="1151466"/>
            <a:ext cx="10443633" cy="10380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5FC86296-7AE1-0F4E-8AC4-F2FE6DA1568F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A011B9-EA33-D945-A584-4A53C10BBB34}"/>
              </a:ext>
            </a:extLst>
          </p:cNvPr>
          <p:cNvSpPr txBox="1"/>
          <p:nvPr/>
        </p:nvSpPr>
        <p:spPr>
          <a:xfrm>
            <a:off x="880533" y="1427201"/>
            <a:ext cx="247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신청서 현황</a:t>
            </a:r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08665E-30CE-3E4A-AE28-FCA2662EAFF0}"/>
              </a:ext>
            </a:extLst>
          </p:cNvPr>
          <p:cNvSpPr txBox="1"/>
          <p:nvPr/>
        </p:nvSpPr>
        <p:spPr>
          <a:xfrm>
            <a:off x="1013707" y="1796533"/>
            <a:ext cx="2472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/>
              <a:t>접수된 이용신청서의</a:t>
            </a:r>
            <a:r>
              <a:rPr kumimoji="1" lang="en-US" altLang="ko-KR" sz="1000"/>
              <a:t>~</a:t>
            </a:r>
            <a:endParaRPr kumimoji="1"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73B6D2-5B82-46ED-8FB2-C43486F4C72E}"/>
              </a:ext>
            </a:extLst>
          </p:cNvPr>
          <p:cNvSpPr/>
          <p:nvPr/>
        </p:nvSpPr>
        <p:spPr>
          <a:xfrm>
            <a:off x="9440799" y="3949842"/>
            <a:ext cx="1015068" cy="385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5E2BCE8-2338-4C5F-B489-16013E01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33" y="2246610"/>
            <a:ext cx="10430932" cy="13968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6D640B-562A-43D2-BC3F-697A766D10EC}"/>
              </a:ext>
            </a:extLst>
          </p:cNvPr>
          <p:cNvSpPr txBox="1"/>
          <p:nvPr/>
        </p:nvSpPr>
        <p:spPr>
          <a:xfrm>
            <a:off x="5977465" y="5982269"/>
            <a:ext cx="218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…..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8253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54F198-99D7-D442-811A-6A35C6341674}"/>
              </a:ext>
            </a:extLst>
          </p:cNvPr>
          <p:cNvSpPr/>
          <p:nvPr/>
        </p:nvSpPr>
        <p:spPr>
          <a:xfrm>
            <a:off x="867833" y="321733"/>
            <a:ext cx="10456333" cy="621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3FCF192-2A20-AF44-967D-CF71EC01DE93}"/>
              </a:ext>
            </a:extLst>
          </p:cNvPr>
          <p:cNvCxnSpPr>
            <a:cxnSpLocks/>
          </p:cNvCxnSpPr>
          <p:nvPr/>
        </p:nvCxnSpPr>
        <p:spPr>
          <a:xfrm>
            <a:off x="880533" y="804333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D9107061-4276-864D-89CC-A1C009DCB6D8}"/>
              </a:ext>
            </a:extLst>
          </p:cNvPr>
          <p:cNvSpPr/>
          <p:nvPr/>
        </p:nvSpPr>
        <p:spPr>
          <a:xfrm>
            <a:off x="4707466" y="383632"/>
            <a:ext cx="694267" cy="36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D137-5D45-3242-8E54-77E42D42EDD9}"/>
              </a:ext>
            </a:extLst>
          </p:cNvPr>
          <p:cNvSpPr txBox="1"/>
          <p:nvPr/>
        </p:nvSpPr>
        <p:spPr>
          <a:xfrm>
            <a:off x="5401733" y="378367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한국전자투표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32722D-910A-D54A-B90F-EB9B573C2DA4}"/>
              </a:ext>
            </a:extLst>
          </p:cNvPr>
          <p:cNvSpPr/>
          <p:nvPr/>
        </p:nvSpPr>
        <p:spPr>
          <a:xfrm>
            <a:off x="9948333" y="378367"/>
            <a:ext cx="11938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3B678-7B13-8541-8A0B-98D63E472553}"/>
              </a:ext>
            </a:extLst>
          </p:cNvPr>
          <p:cNvSpPr txBox="1"/>
          <p:nvPr/>
        </p:nvSpPr>
        <p:spPr>
          <a:xfrm>
            <a:off x="9991832" y="400566"/>
            <a:ext cx="115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로그아웃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CA06759-5301-474D-AF21-B1AED23C71DE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90FAF32-1E36-0D43-AB7E-99B39B395717}"/>
              </a:ext>
            </a:extLst>
          </p:cNvPr>
          <p:cNvCxnSpPr>
            <a:cxnSpLocks/>
          </p:cNvCxnSpPr>
          <p:nvPr/>
        </p:nvCxnSpPr>
        <p:spPr>
          <a:xfrm flipV="1">
            <a:off x="5977465" y="804334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39405-89AE-644B-A6CE-246609D54AFB}"/>
              </a:ext>
            </a:extLst>
          </p:cNvPr>
          <p:cNvSpPr txBox="1"/>
          <p:nvPr/>
        </p:nvSpPr>
        <p:spPr>
          <a:xfrm>
            <a:off x="2887132" y="782134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highlight>
                  <a:srgbClr val="FFFF00"/>
                </a:highlight>
              </a:rPr>
              <a:t>신청서 현황</a:t>
            </a:r>
            <a:endParaRPr kumimoji="1" lang="ko-Kore-KR" altLang="en-US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4ECA1-AA69-1040-B62D-8F8164B2F464}"/>
              </a:ext>
            </a:extLst>
          </p:cNvPr>
          <p:cNvSpPr txBox="1"/>
          <p:nvPr/>
        </p:nvSpPr>
        <p:spPr>
          <a:xfrm>
            <a:off x="8212680" y="793234"/>
            <a:ext cx="129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 현황</a:t>
            </a:r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83C3C2-D696-814D-9D3C-70A9979BA935}"/>
              </a:ext>
            </a:extLst>
          </p:cNvPr>
          <p:cNvSpPr txBox="1"/>
          <p:nvPr/>
        </p:nvSpPr>
        <p:spPr>
          <a:xfrm>
            <a:off x="0" y="-47599"/>
            <a:ext cx="316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시스템관리자</a:t>
            </a:r>
            <a:r>
              <a:rPr kumimoji="1" lang="ko-KR" altLang="en-US"/>
              <a:t> </a:t>
            </a:r>
            <a:r>
              <a:rPr kumimoji="1" lang="en-US" altLang="ko-KR"/>
              <a:t>–</a:t>
            </a:r>
            <a:r>
              <a:rPr kumimoji="1" lang="ko-KR" altLang="en-US"/>
              <a:t> 신청서 관리</a:t>
            </a:r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30A7AB-08A4-444D-8B10-BB416BFE8F69}"/>
              </a:ext>
            </a:extLst>
          </p:cNvPr>
          <p:cNvSpPr/>
          <p:nvPr/>
        </p:nvSpPr>
        <p:spPr>
          <a:xfrm>
            <a:off x="880533" y="1151466"/>
            <a:ext cx="10443633" cy="10380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5FC86296-7AE1-0F4E-8AC4-F2FE6DA1568F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A011B9-EA33-D945-A584-4A53C10BBB34}"/>
              </a:ext>
            </a:extLst>
          </p:cNvPr>
          <p:cNvSpPr txBox="1"/>
          <p:nvPr/>
        </p:nvSpPr>
        <p:spPr>
          <a:xfrm>
            <a:off x="880533" y="1427201"/>
            <a:ext cx="247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신청서 현황</a:t>
            </a:r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08665E-30CE-3E4A-AE28-FCA2662EAFF0}"/>
              </a:ext>
            </a:extLst>
          </p:cNvPr>
          <p:cNvSpPr txBox="1"/>
          <p:nvPr/>
        </p:nvSpPr>
        <p:spPr>
          <a:xfrm>
            <a:off x="1013707" y="1796533"/>
            <a:ext cx="2472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/>
              <a:t>접수된 이용신청서의</a:t>
            </a:r>
            <a:r>
              <a:rPr kumimoji="1" lang="en-US" altLang="ko-KR" sz="1000"/>
              <a:t>~</a:t>
            </a:r>
            <a:endParaRPr kumimoji="1"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73B6D2-5B82-46ED-8FB2-C43486F4C72E}"/>
              </a:ext>
            </a:extLst>
          </p:cNvPr>
          <p:cNvSpPr/>
          <p:nvPr/>
        </p:nvSpPr>
        <p:spPr>
          <a:xfrm>
            <a:off x="9440799" y="3949842"/>
            <a:ext cx="1015068" cy="385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5E2BCE8-2338-4C5F-B489-16013E01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33" y="2246610"/>
            <a:ext cx="10430932" cy="139680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B5557EC8-370A-4095-B6D6-0A8AA47E07DB}"/>
              </a:ext>
            </a:extLst>
          </p:cNvPr>
          <p:cNvSpPr/>
          <p:nvPr/>
        </p:nvSpPr>
        <p:spPr>
          <a:xfrm>
            <a:off x="9731229" y="3077599"/>
            <a:ext cx="745727" cy="334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033F1AA-511F-491A-9A10-00CD2BF250F1}"/>
              </a:ext>
            </a:extLst>
          </p:cNvPr>
          <p:cNvCxnSpPr>
            <a:cxnSpLocks/>
          </p:cNvCxnSpPr>
          <p:nvPr/>
        </p:nvCxnSpPr>
        <p:spPr>
          <a:xfrm flipH="1">
            <a:off x="8685403" y="3328641"/>
            <a:ext cx="1015068" cy="17578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DCD6A94-2177-4778-A605-CB49D39D98D6}"/>
              </a:ext>
            </a:extLst>
          </p:cNvPr>
          <p:cNvSpPr/>
          <p:nvPr/>
        </p:nvSpPr>
        <p:spPr>
          <a:xfrm>
            <a:off x="977948" y="3727817"/>
            <a:ext cx="10284560" cy="27240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1896627-7FB2-4EED-AD0C-091195341902}"/>
              </a:ext>
            </a:extLst>
          </p:cNvPr>
          <p:cNvCxnSpPr>
            <a:cxnSpLocks/>
          </p:cNvCxnSpPr>
          <p:nvPr/>
        </p:nvCxnSpPr>
        <p:spPr>
          <a:xfrm>
            <a:off x="10489656" y="3299442"/>
            <a:ext cx="745707" cy="4099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999A5C7-6914-496D-A289-C7679F69097C}"/>
              </a:ext>
            </a:extLst>
          </p:cNvPr>
          <p:cNvSpPr txBox="1"/>
          <p:nvPr/>
        </p:nvSpPr>
        <p:spPr>
          <a:xfrm>
            <a:off x="1058176" y="3783971"/>
            <a:ext cx="1248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이용신청서</a:t>
            </a:r>
            <a:endParaRPr kumimoji="1" lang="ko-Kore-KR" altLang="en-US" sz="1200" b="1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21F7144-BF91-4BF7-BA41-B85D4BF2D629}"/>
              </a:ext>
            </a:extLst>
          </p:cNvPr>
          <p:cNvCxnSpPr/>
          <p:nvPr/>
        </p:nvCxnSpPr>
        <p:spPr>
          <a:xfrm>
            <a:off x="1043497" y="4088342"/>
            <a:ext cx="101264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F831F97-8DCC-4E59-B7D0-AE8CDB21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97" y="4119469"/>
            <a:ext cx="10126443" cy="1870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6D640B-562A-43D2-BC3F-697A766D10EC}"/>
              </a:ext>
            </a:extLst>
          </p:cNvPr>
          <p:cNvSpPr txBox="1"/>
          <p:nvPr/>
        </p:nvSpPr>
        <p:spPr>
          <a:xfrm>
            <a:off x="5977465" y="5982269"/>
            <a:ext cx="218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…..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3502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9335D05-9E17-0C4F-BCB0-0AA489FD5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054043"/>
              </p:ext>
            </p:extLst>
          </p:nvPr>
        </p:nvGraphicFramePr>
        <p:xfrm>
          <a:off x="906011" y="957231"/>
          <a:ext cx="10114792" cy="4482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7307">
                  <a:extLst>
                    <a:ext uri="{9D8B030D-6E8A-4147-A177-3AD203B41FA5}">
                      <a16:colId xmlns:a16="http://schemas.microsoft.com/office/drawing/2014/main" val="1653042383"/>
                    </a:ext>
                  </a:extLst>
                </a:gridCol>
                <a:gridCol w="1888037">
                  <a:extLst>
                    <a:ext uri="{9D8B030D-6E8A-4147-A177-3AD203B41FA5}">
                      <a16:colId xmlns:a16="http://schemas.microsoft.com/office/drawing/2014/main" val="1962782011"/>
                    </a:ext>
                  </a:extLst>
                </a:gridCol>
                <a:gridCol w="1888037">
                  <a:extLst>
                    <a:ext uri="{9D8B030D-6E8A-4147-A177-3AD203B41FA5}">
                      <a16:colId xmlns:a16="http://schemas.microsoft.com/office/drawing/2014/main" val="4002151075"/>
                    </a:ext>
                  </a:extLst>
                </a:gridCol>
                <a:gridCol w="1421411">
                  <a:extLst>
                    <a:ext uri="{9D8B030D-6E8A-4147-A177-3AD203B41FA5}">
                      <a16:colId xmlns:a16="http://schemas.microsoft.com/office/drawing/2014/main" val="2211468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/>
                        <a:t>시작일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/>
                        <a:t>종료일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/>
                        <a:t>일수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578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DB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Table </a:t>
                      </a:r>
                      <a:r>
                        <a:rPr lang="ko-KR" altLang="en-US" dirty="0"/>
                        <a:t>생성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2021-01-08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2021-01-08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1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7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메인</a:t>
                      </a:r>
                      <a:r>
                        <a:rPr lang="ko-KR" altLang="en-US"/>
                        <a:t> 페이지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2021-01-11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2021-01-11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1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86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/>
                        <a:t>이용신청서</a:t>
                      </a:r>
                      <a:r>
                        <a:rPr lang="ko-KR" altLang="en-US"/>
                        <a:t> 작성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2021-01-12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2021-01-13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/>
                        <a:t>2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385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/>
                        <a:t>관리자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ID, pw</a:t>
                      </a:r>
                      <a:r>
                        <a:rPr lang="ko-KR" altLang="en-US"/>
                        <a:t> 발급 및 로그인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2021-01-14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2021-01-14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1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585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시스템 관리자 투표 이용신청 승인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2021-01-15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2021-01-18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2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515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/>
                        <a:t>투표</a:t>
                      </a:r>
                      <a:r>
                        <a:rPr lang="ko-KR" altLang="en-US"/>
                        <a:t> 관리자 마이페이지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2021-01-19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2021-01-20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94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/>
                        <a:t>투표</a:t>
                      </a:r>
                      <a:r>
                        <a:rPr lang="ko-KR" altLang="en-US"/>
                        <a:t> 만들기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2021-01-21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2021-01-21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5126161"/>
                  </a:ext>
                </a:extLst>
              </a:tr>
              <a:tr h="403044"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관리자 투표 관리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시작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종료</a:t>
                      </a:r>
                      <a:r>
                        <a:rPr lang="en-US" altLang="ko-KR"/>
                        <a:t>)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2021-01-22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2021-01-22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644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투표 및 개표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2021-01-25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2021-01-25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780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/>
                        <a:t>투표자</a:t>
                      </a:r>
                      <a:r>
                        <a:rPr lang="ko-KR" altLang="en-US"/>
                        <a:t> 및 관리자 투표 결과 확인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2021-01-26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2021-01-26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83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총</a:t>
                      </a:r>
                      <a:r>
                        <a:rPr lang="ko-KR" altLang="en-US"/>
                        <a:t> </a:t>
                      </a:r>
                      <a:r>
                        <a:rPr lang="en-US" altLang="ko-KR" dirty="0"/>
                        <a:t>13</a:t>
                      </a:r>
                      <a:r>
                        <a:rPr lang="ko-KR" altLang="en-US" dirty="0"/>
                        <a:t>일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568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021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54F198-99D7-D442-811A-6A35C6341674}"/>
              </a:ext>
            </a:extLst>
          </p:cNvPr>
          <p:cNvSpPr/>
          <p:nvPr/>
        </p:nvSpPr>
        <p:spPr>
          <a:xfrm>
            <a:off x="867833" y="321733"/>
            <a:ext cx="10456333" cy="621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3FCF192-2A20-AF44-967D-CF71EC01DE93}"/>
              </a:ext>
            </a:extLst>
          </p:cNvPr>
          <p:cNvCxnSpPr>
            <a:cxnSpLocks/>
          </p:cNvCxnSpPr>
          <p:nvPr/>
        </p:nvCxnSpPr>
        <p:spPr>
          <a:xfrm>
            <a:off x="880533" y="804333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D9107061-4276-864D-89CC-A1C009DCB6D8}"/>
              </a:ext>
            </a:extLst>
          </p:cNvPr>
          <p:cNvSpPr/>
          <p:nvPr/>
        </p:nvSpPr>
        <p:spPr>
          <a:xfrm>
            <a:off x="4707466" y="383632"/>
            <a:ext cx="694267" cy="36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D137-5D45-3242-8E54-77E42D42EDD9}"/>
              </a:ext>
            </a:extLst>
          </p:cNvPr>
          <p:cNvSpPr txBox="1"/>
          <p:nvPr/>
        </p:nvSpPr>
        <p:spPr>
          <a:xfrm>
            <a:off x="5401733" y="378367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한국전자투표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32722D-910A-D54A-B90F-EB9B573C2DA4}"/>
              </a:ext>
            </a:extLst>
          </p:cNvPr>
          <p:cNvSpPr/>
          <p:nvPr/>
        </p:nvSpPr>
        <p:spPr>
          <a:xfrm>
            <a:off x="9948333" y="378367"/>
            <a:ext cx="11938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3B678-7B13-8541-8A0B-98D63E472553}"/>
              </a:ext>
            </a:extLst>
          </p:cNvPr>
          <p:cNvSpPr txBox="1"/>
          <p:nvPr/>
        </p:nvSpPr>
        <p:spPr>
          <a:xfrm>
            <a:off x="9991832" y="400566"/>
            <a:ext cx="115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로그아웃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CA06759-5301-474D-AF21-B1AED23C71DE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90FAF32-1E36-0D43-AB7E-99B39B395717}"/>
              </a:ext>
            </a:extLst>
          </p:cNvPr>
          <p:cNvCxnSpPr>
            <a:cxnSpLocks/>
          </p:cNvCxnSpPr>
          <p:nvPr/>
        </p:nvCxnSpPr>
        <p:spPr>
          <a:xfrm flipV="1">
            <a:off x="5977465" y="804334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39405-89AE-644B-A6CE-246609D54AFB}"/>
              </a:ext>
            </a:extLst>
          </p:cNvPr>
          <p:cNvSpPr txBox="1"/>
          <p:nvPr/>
        </p:nvSpPr>
        <p:spPr>
          <a:xfrm>
            <a:off x="2887132" y="782134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highlight>
                  <a:srgbClr val="FFFF00"/>
                </a:highlight>
              </a:rPr>
              <a:t>신청서 현황</a:t>
            </a:r>
            <a:endParaRPr kumimoji="1" lang="ko-Kore-KR" altLang="en-US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4ECA1-AA69-1040-B62D-8F8164B2F464}"/>
              </a:ext>
            </a:extLst>
          </p:cNvPr>
          <p:cNvSpPr txBox="1"/>
          <p:nvPr/>
        </p:nvSpPr>
        <p:spPr>
          <a:xfrm>
            <a:off x="8212680" y="793234"/>
            <a:ext cx="129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 현황</a:t>
            </a:r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83C3C2-D696-814D-9D3C-70A9979BA935}"/>
              </a:ext>
            </a:extLst>
          </p:cNvPr>
          <p:cNvSpPr txBox="1"/>
          <p:nvPr/>
        </p:nvSpPr>
        <p:spPr>
          <a:xfrm>
            <a:off x="0" y="-47599"/>
            <a:ext cx="316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시스템관리자</a:t>
            </a:r>
            <a:r>
              <a:rPr kumimoji="1" lang="ko-KR" altLang="en-US"/>
              <a:t> </a:t>
            </a:r>
            <a:r>
              <a:rPr kumimoji="1" lang="en-US" altLang="ko-KR"/>
              <a:t>–</a:t>
            </a:r>
            <a:r>
              <a:rPr kumimoji="1" lang="ko-KR" altLang="en-US"/>
              <a:t> 신청서 관리</a:t>
            </a:r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30A7AB-08A4-444D-8B10-BB416BFE8F69}"/>
              </a:ext>
            </a:extLst>
          </p:cNvPr>
          <p:cNvSpPr/>
          <p:nvPr/>
        </p:nvSpPr>
        <p:spPr>
          <a:xfrm>
            <a:off x="880533" y="1151466"/>
            <a:ext cx="10443633" cy="10380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5FC86296-7AE1-0F4E-8AC4-F2FE6DA1568F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A011B9-EA33-D945-A584-4A53C10BBB34}"/>
              </a:ext>
            </a:extLst>
          </p:cNvPr>
          <p:cNvSpPr txBox="1"/>
          <p:nvPr/>
        </p:nvSpPr>
        <p:spPr>
          <a:xfrm>
            <a:off x="880533" y="1427201"/>
            <a:ext cx="247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신청서 현황</a:t>
            </a:r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08665E-30CE-3E4A-AE28-FCA2662EAFF0}"/>
              </a:ext>
            </a:extLst>
          </p:cNvPr>
          <p:cNvSpPr txBox="1"/>
          <p:nvPr/>
        </p:nvSpPr>
        <p:spPr>
          <a:xfrm>
            <a:off x="1013707" y="1796533"/>
            <a:ext cx="2472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/>
              <a:t>접수된 이용신청서의</a:t>
            </a:r>
            <a:r>
              <a:rPr kumimoji="1" lang="en-US" altLang="ko-KR" sz="1000"/>
              <a:t>~</a:t>
            </a:r>
            <a:endParaRPr kumimoji="1" lang="ko-Kore-KR" altLang="en-US" sz="100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4B753D9-D032-42D3-9784-C719AB103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33" y="2246610"/>
            <a:ext cx="10430932" cy="139680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3CE1B4-55F5-41D0-967A-11A921923CAB}"/>
              </a:ext>
            </a:extLst>
          </p:cNvPr>
          <p:cNvSpPr/>
          <p:nvPr/>
        </p:nvSpPr>
        <p:spPr>
          <a:xfrm>
            <a:off x="9311780" y="3129094"/>
            <a:ext cx="436227" cy="299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853E1-7828-4EF8-B13A-DFF545A0C786}"/>
              </a:ext>
            </a:extLst>
          </p:cNvPr>
          <p:cNvSpPr txBox="1"/>
          <p:nvPr/>
        </p:nvSpPr>
        <p:spPr>
          <a:xfrm>
            <a:off x="9253056" y="3125158"/>
            <a:ext cx="587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진행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1F1530-BAD1-4094-9185-1E3EE81144BB}"/>
              </a:ext>
            </a:extLst>
          </p:cNvPr>
          <p:cNvSpPr txBox="1"/>
          <p:nvPr/>
        </p:nvSpPr>
        <p:spPr>
          <a:xfrm>
            <a:off x="10486240" y="3125158"/>
            <a:ext cx="587229" cy="30777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승인</a:t>
            </a:r>
          </a:p>
        </p:txBody>
      </p:sp>
    </p:spTree>
    <p:extLst>
      <p:ext uri="{BB962C8B-B14F-4D97-AF65-F5344CB8AC3E}">
        <p14:creationId xmlns:p14="http://schemas.microsoft.com/office/powerpoint/2010/main" val="4162018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54F198-99D7-D442-811A-6A35C6341674}"/>
              </a:ext>
            </a:extLst>
          </p:cNvPr>
          <p:cNvSpPr/>
          <p:nvPr/>
        </p:nvSpPr>
        <p:spPr>
          <a:xfrm>
            <a:off x="867833" y="321733"/>
            <a:ext cx="10456333" cy="621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3FCF192-2A20-AF44-967D-CF71EC01DE93}"/>
              </a:ext>
            </a:extLst>
          </p:cNvPr>
          <p:cNvCxnSpPr>
            <a:cxnSpLocks/>
          </p:cNvCxnSpPr>
          <p:nvPr/>
        </p:nvCxnSpPr>
        <p:spPr>
          <a:xfrm>
            <a:off x="880533" y="804333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D9107061-4276-864D-89CC-A1C009DCB6D8}"/>
              </a:ext>
            </a:extLst>
          </p:cNvPr>
          <p:cNvSpPr/>
          <p:nvPr/>
        </p:nvSpPr>
        <p:spPr>
          <a:xfrm>
            <a:off x="4707466" y="383632"/>
            <a:ext cx="694267" cy="36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D137-5D45-3242-8E54-77E42D42EDD9}"/>
              </a:ext>
            </a:extLst>
          </p:cNvPr>
          <p:cNvSpPr txBox="1"/>
          <p:nvPr/>
        </p:nvSpPr>
        <p:spPr>
          <a:xfrm>
            <a:off x="5401733" y="378367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한국전자투표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32722D-910A-D54A-B90F-EB9B573C2DA4}"/>
              </a:ext>
            </a:extLst>
          </p:cNvPr>
          <p:cNvSpPr/>
          <p:nvPr/>
        </p:nvSpPr>
        <p:spPr>
          <a:xfrm>
            <a:off x="9948333" y="378367"/>
            <a:ext cx="11938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3B678-7B13-8541-8A0B-98D63E472553}"/>
              </a:ext>
            </a:extLst>
          </p:cNvPr>
          <p:cNvSpPr txBox="1"/>
          <p:nvPr/>
        </p:nvSpPr>
        <p:spPr>
          <a:xfrm>
            <a:off x="9991832" y="400566"/>
            <a:ext cx="115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로그아웃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CA06759-5301-474D-AF21-B1AED23C71DE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90FAF32-1E36-0D43-AB7E-99B39B395717}"/>
              </a:ext>
            </a:extLst>
          </p:cNvPr>
          <p:cNvCxnSpPr>
            <a:cxnSpLocks/>
          </p:cNvCxnSpPr>
          <p:nvPr/>
        </p:nvCxnSpPr>
        <p:spPr>
          <a:xfrm flipV="1">
            <a:off x="5977465" y="804334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39405-89AE-644B-A6CE-246609D54AFB}"/>
              </a:ext>
            </a:extLst>
          </p:cNvPr>
          <p:cNvSpPr txBox="1"/>
          <p:nvPr/>
        </p:nvSpPr>
        <p:spPr>
          <a:xfrm>
            <a:off x="2887132" y="782134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highlight>
                  <a:srgbClr val="FFFF00"/>
                </a:highlight>
              </a:rPr>
              <a:t>신청서 현황</a:t>
            </a:r>
            <a:endParaRPr kumimoji="1" lang="ko-Kore-KR" altLang="en-US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4ECA1-AA69-1040-B62D-8F8164B2F464}"/>
              </a:ext>
            </a:extLst>
          </p:cNvPr>
          <p:cNvSpPr txBox="1"/>
          <p:nvPr/>
        </p:nvSpPr>
        <p:spPr>
          <a:xfrm>
            <a:off x="8212680" y="793234"/>
            <a:ext cx="129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 현황</a:t>
            </a:r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83C3C2-D696-814D-9D3C-70A9979BA935}"/>
              </a:ext>
            </a:extLst>
          </p:cNvPr>
          <p:cNvSpPr txBox="1"/>
          <p:nvPr/>
        </p:nvSpPr>
        <p:spPr>
          <a:xfrm>
            <a:off x="0" y="-47599"/>
            <a:ext cx="316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시스템관리자</a:t>
            </a:r>
            <a:r>
              <a:rPr kumimoji="1" lang="ko-KR" altLang="en-US"/>
              <a:t> </a:t>
            </a:r>
            <a:r>
              <a:rPr kumimoji="1" lang="en-US" altLang="ko-KR"/>
              <a:t>–</a:t>
            </a:r>
            <a:r>
              <a:rPr kumimoji="1" lang="ko-KR" altLang="en-US"/>
              <a:t> 신청서 관리</a:t>
            </a:r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30A7AB-08A4-444D-8B10-BB416BFE8F69}"/>
              </a:ext>
            </a:extLst>
          </p:cNvPr>
          <p:cNvSpPr/>
          <p:nvPr/>
        </p:nvSpPr>
        <p:spPr>
          <a:xfrm>
            <a:off x="880533" y="1151466"/>
            <a:ext cx="10443633" cy="10380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5FC86296-7AE1-0F4E-8AC4-F2FE6DA1568F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A011B9-EA33-D945-A584-4A53C10BBB34}"/>
              </a:ext>
            </a:extLst>
          </p:cNvPr>
          <p:cNvSpPr txBox="1"/>
          <p:nvPr/>
        </p:nvSpPr>
        <p:spPr>
          <a:xfrm>
            <a:off x="880533" y="1427201"/>
            <a:ext cx="247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신청서 현황</a:t>
            </a:r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08665E-30CE-3E4A-AE28-FCA2662EAFF0}"/>
              </a:ext>
            </a:extLst>
          </p:cNvPr>
          <p:cNvSpPr txBox="1"/>
          <p:nvPr/>
        </p:nvSpPr>
        <p:spPr>
          <a:xfrm>
            <a:off x="1013707" y="1796533"/>
            <a:ext cx="2472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/>
              <a:t>접수된 이용신청서의</a:t>
            </a:r>
            <a:r>
              <a:rPr kumimoji="1" lang="en-US" altLang="ko-KR" sz="1000"/>
              <a:t>~</a:t>
            </a:r>
            <a:endParaRPr kumimoji="1" lang="ko-Kore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A32925-CF48-764A-AAD9-C577D70CE3F3}"/>
              </a:ext>
            </a:extLst>
          </p:cNvPr>
          <p:cNvSpPr/>
          <p:nvPr/>
        </p:nvSpPr>
        <p:spPr>
          <a:xfrm>
            <a:off x="1099769" y="3770582"/>
            <a:ext cx="1618264" cy="899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87E09D1-0080-0743-B848-1092F0791EA3}"/>
              </a:ext>
            </a:extLst>
          </p:cNvPr>
          <p:cNvSpPr/>
          <p:nvPr/>
        </p:nvSpPr>
        <p:spPr>
          <a:xfrm>
            <a:off x="1077558" y="5052051"/>
            <a:ext cx="1618264" cy="673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50316EA-8361-9747-839B-CB92F35AC6CB}"/>
              </a:ext>
            </a:extLst>
          </p:cNvPr>
          <p:cNvSpPr/>
          <p:nvPr/>
        </p:nvSpPr>
        <p:spPr>
          <a:xfrm>
            <a:off x="10825498" y="3273600"/>
            <a:ext cx="426935" cy="899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0D5F87B-034A-4256-84AF-42B8BBA1C87C}"/>
              </a:ext>
            </a:extLst>
          </p:cNvPr>
          <p:cNvSpPr/>
          <p:nvPr/>
        </p:nvSpPr>
        <p:spPr>
          <a:xfrm>
            <a:off x="9440799" y="3949842"/>
            <a:ext cx="1015068" cy="385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7F25CA0-369E-401E-9D9D-F233376A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33" y="2246610"/>
            <a:ext cx="10430932" cy="1396802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88146F10-8444-4D49-8D1F-744F7C035468}"/>
              </a:ext>
            </a:extLst>
          </p:cNvPr>
          <p:cNvSpPr/>
          <p:nvPr/>
        </p:nvSpPr>
        <p:spPr>
          <a:xfrm>
            <a:off x="977948" y="3727817"/>
            <a:ext cx="10284560" cy="27240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5593A7F-2DA1-426F-89E6-2BDC5F185EB0}"/>
              </a:ext>
            </a:extLst>
          </p:cNvPr>
          <p:cNvCxnSpPr>
            <a:cxnSpLocks/>
          </p:cNvCxnSpPr>
          <p:nvPr/>
        </p:nvCxnSpPr>
        <p:spPr>
          <a:xfrm>
            <a:off x="10489656" y="3299442"/>
            <a:ext cx="745707" cy="4099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80CF959-D85F-4126-9962-B8F2E9CCB51F}"/>
              </a:ext>
            </a:extLst>
          </p:cNvPr>
          <p:cNvSpPr txBox="1"/>
          <p:nvPr/>
        </p:nvSpPr>
        <p:spPr>
          <a:xfrm>
            <a:off x="1058176" y="3783971"/>
            <a:ext cx="1191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투표 개요</a:t>
            </a:r>
            <a:endParaRPr kumimoji="1" lang="ko-Kore-KR" altLang="en-US" sz="1200" b="1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CE81063-D42D-4AC8-B831-C48B7DB0D6BF}"/>
              </a:ext>
            </a:extLst>
          </p:cNvPr>
          <p:cNvCxnSpPr/>
          <p:nvPr/>
        </p:nvCxnSpPr>
        <p:spPr>
          <a:xfrm>
            <a:off x="1043497" y="4088342"/>
            <a:ext cx="101264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20">
            <a:extLst>
              <a:ext uri="{FF2B5EF4-FFF2-40B4-BE49-F238E27FC236}">
                <a16:creationId xmlns:a16="http://schemas.microsoft.com/office/drawing/2014/main" id="{77758B93-83CE-4F32-A830-746FC7444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544993"/>
              </p:ext>
            </p:extLst>
          </p:nvPr>
        </p:nvGraphicFramePr>
        <p:xfrm>
          <a:off x="1058176" y="4169286"/>
          <a:ext cx="1008395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1121">
                  <a:extLst>
                    <a:ext uri="{9D8B030D-6E8A-4147-A177-3AD203B41FA5}">
                      <a16:colId xmlns:a16="http://schemas.microsoft.com/office/drawing/2014/main" val="2995013227"/>
                    </a:ext>
                  </a:extLst>
                </a:gridCol>
                <a:gridCol w="8502836">
                  <a:extLst>
                    <a:ext uri="{9D8B030D-6E8A-4147-A177-3AD203B41FA5}">
                      <a16:colId xmlns:a16="http://schemas.microsoft.com/office/drawing/2014/main" val="54531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아파트 명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94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투표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059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투표자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635469"/>
                  </a:ext>
                </a:extLst>
              </a:tr>
            </a:tbl>
          </a:graphicData>
        </a:graphic>
      </p:graphicFrame>
      <p:graphicFrame>
        <p:nvGraphicFramePr>
          <p:cNvPr id="50" name="표 20">
            <a:extLst>
              <a:ext uri="{FF2B5EF4-FFF2-40B4-BE49-F238E27FC236}">
                <a16:creationId xmlns:a16="http://schemas.microsoft.com/office/drawing/2014/main" id="{0C5C0A52-972E-4E91-844B-BCD2CF38A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464915"/>
              </p:ext>
            </p:extLst>
          </p:nvPr>
        </p:nvGraphicFramePr>
        <p:xfrm>
          <a:off x="1058176" y="5281806"/>
          <a:ext cx="10083957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1121">
                  <a:extLst>
                    <a:ext uri="{9D8B030D-6E8A-4147-A177-3AD203B41FA5}">
                      <a16:colId xmlns:a16="http://schemas.microsoft.com/office/drawing/2014/main" val="2995013227"/>
                    </a:ext>
                  </a:extLst>
                </a:gridCol>
                <a:gridCol w="8502836">
                  <a:extLst>
                    <a:ext uri="{9D8B030D-6E8A-4147-A177-3AD203B41FA5}">
                      <a16:colId xmlns:a16="http://schemas.microsoft.com/office/drawing/2014/main" val="54531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가충치</a:t>
                      </a:r>
                      <a:r>
                        <a:rPr lang="ko-KR" altLang="en-US" sz="1100" dirty="0"/>
                        <a:t> 사용 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94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보안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059676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F4E2AF91-5E52-47D1-96AA-B3CBFCE0A9FA}"/>
              </a:ext>
            </a:extLst>
          </p:cNvPr>
          <p:cNvSpPr/>
          <p:nvPr/>
        </p:nvSpPr>
        <p:spPr>
          <a:xfrm>
            <a:off x="9029352" y="6099522"/>
            <a:ext cx="2112781" cy="2932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이용신청서 조회</a:t>
            </a:r>
            <a:endParaRPr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82DCC0-B4B4-428D-B384-346C8FCB10F1}"/>
              </a:ext>
            </a:extLst>
          </p:cNvPr>
          <p:cNvSpPr/>
          <p:nvPr/>
        </p:nvSpPr>
        <p:spPr>
          <a:xfrm>
            <a:off x="9311780" y="3154261"/>
            <a:ext cx="419449" cy="192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26F1A49-A854-4D61-998B-06A6F7BD578D}"/>
              </a:ext>
            </a:extLst>
          </p:cNvPr>
          <p:cNvCxnSpPr>
            <a:cxnSpLocks/>
          </p:cNvCxnSpPr>
          <p:nvPr/>
        </p:nvCxnSpPr>
        <p:spPr>
          <a:xfrm flipH="1">
            <a:off x="8685403" y="3328641"/>
            <a:ext cx="1015068" cy="17578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6460EF58-F9DA-4FAE-A6DA-90DE84C1CE2A}"/>
              </a:ext>
            </a:extLst>
          </p:cNvPr>
          <p:cNvSpPr/>
          <p:nvPr/>
        </p:nvSpPr>
        <p:spPr>
          <a:xfrm>
            <a:off x="9731229" y="3077599"/>
            <a:ext cx="745727" cy="334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590A78-1A49-4713-8148-F5B5CC0B3C46}"/>
              </a:ext>
            </a:extLst>
          </p:cNvPr>
          <p:cNvSpPr txBox="1"/>
          <p:nvPr/>
        </p:nvSpPr>
        <p:spPr>
          <a:xfrm>
            <a:off x="9223269" y="3123285"/>
            <a:ext cx="587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진행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0ABC47-A7E8-4E9E-98D0-FA30619D7C5C}"/>
              </a:ext>
            </a:extLst>
          </p:cNvPr>
          <p:cNvSpPr txBox="1"/>
          <p:nvPr/>
        </p:nvSpPr>
        <p:spPr>
          <a:xfrm>
            <a:off x="10486240" y="3125158"/>
            <a:ext cx="587229" cy="30777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승인</a:t>
            </a:r>
          </a:p>
        </p:txBody>
      </p:sp>
    </p:spTree>
    <p:extLst>
      <p:ext uri="{BB962C8B-B14F-4D97-AF65-F5344CB8AC3E}">
        <p14:creationId xmlns:p14="http://schemas.microsoft.com/office/powerpoint/2010/main" val="3534790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54F198-99D7-D442-811A-6A35C6341674}"/>
              </a:ext>
            </a:extLst>
          </p:cNvPr>
          <p:cNvSpPr/>
          <p:nvPr/>
        </p:nvSpPr>
        <p:spPr>
          <a:xfrm>
            <a:off x="867833" y="321733"/>
            <a:ext cx="10456333" cy="621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3FCF192-2A20-AF44-967D-CF71EC01DE93}"/>
              </a:ext>
            </a:extLst>
          </p:cNvPr>
          <p:cNvCxnSpPr>
            <a:cxnSpLocks/>
          </p:cNvCxnSpPr>
          <p:nvPr/>
        </p:nvCxnSpPr>
        <p:spPr>
          <a:xfrm>
            <a:off x="880533" y="804333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D9107061-4276-864D-89CC-A1C009DCB6D8}"/>
              </a:ext>
            </a:extLst>
          </p:cNvPr>
          <p:cNvSpPr/>
          <p:nvPr/>
        </p:nvSpPr>
        <p:spPr>
          <a:xfrm>
            <a:off x="4707466" y="383632"/>
            <a:ext cx="694267" cy="36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D137-5D45-3242-8E54-77E42D42EDD9}"/>
              </a:ext>
            </a:extLst>
          </p:cNvPr>
          <p:cNvSpPr txBox="1"/>
          <p:nvPr/>
        </p:nvSpPr>
        <p:spPr>
          <a:xfrm>
            <a:off x="5401733" y="378367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한국전자투표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32722D-910A-D54A-B90F-EB9B573C2DA4}"/>
              </a:ext>
            </a:extLst>
          </p:cNvPr>
          <p:cNvSpPr/>
          <p:nvPr/>
        </p:nvSpPr>
        <p:spPr>
          <a:xfrm>
            <a:off x="9948333" y="378367"/>
            <a:ext cx="11938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3B678-7B13-8541-8A0B-98D63E472553}"/>
              </a:ext>
            </a:extLst>
          </p:cNvPr>
          <p:cNvSpPr txBox="1"/>
          <p:nvPr/>
        </p:nvSpPr>
        <p:spPr>
          <a:xfrm>
            <a:off x="9991832" y="400566"/>
            <a:ext cx="115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로그아웃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CA06759-5301-474D-AF21-B1AED23C71DE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90FAF32-1E36-0D43-AB7E-99B39B395717}"/>
              </a:ext>
            </a:extLst>
          </p:cNvPr>
          <p:cNvCxnSpPr>
            <a:cxnSpLocks/>
          </p:cNvCxnSpPr>
          <p:nvPr/>
        </p:nvCxnSpPr>
        <p:spPr>
          <a:xfrm flipV="1">
            <a:off x="5977465" y="804334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39405-89AE-644B-A6CE-246609D54AFB}"/>
              </a:ext>
            </a:extLst>
          </p:cNvPr>
          <p:cNvSpPr txBox="1"/>
          <p:nvPr/>
        </p:nvSpPr>
        <p:spPr>
          <a:xfrm>
            <a:off x="2887132" y="782134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신청서 현황</a:t>
            </a:r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4ECA1-AA69-1040-B62D-8F8164B2F464}"/>
              </a:ext>
            </a:extLst>
          </p:cNvPr>
          <p:cNvSpPr txBox="1"/>
          <p:nvPr/>
        </p:nvSpPr>
        <p:spPr>
          <a:xfrm>
            <a:off x="8212680" y="793234"/>
            <a:ext cx="129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highlight>
                  <a:srgbClr val="FFFF00"/>
                </a:highlight>
              </a:rPr>
              <a:t>투표 현황</a:t>
            </a:r>
            <a:endParaRPr kumimoji="1" lang="ko-Kore-KR" altLang="en-US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83C3C2-D696-814D-9D3C-70A9979BA935}"/>
              </a:ext>
            </a:extLst>
          </p:cNvPr>
          <p:cNvSpPr txBox="1"/>
          <p:nvPr/>
        </p:nvSpPr>
        <p:spPr>
          <a:xfrm>
            <a:off x="0" y="-47599"/>
            <a:ext cx="316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시스템관리자</a:t>
            </a:r>
            <a:r>
              <a:rPr kumimoji="1" lang="ko-KR" altLang="en-US"/>
              <a:t> </a:t>
            </a:r>
            <a:r>
              <a:rPr kumimoji="1" lang="en-US" altLang="ko-KR"/>
              <a:t>–</a:t>
            </a:r>
            <a:r>
              <a:rPr kumimoji="1" lang="ko-KR" altLang="en-US"/>
              <a:t> 신청서 관리</a:t>
            </a:r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30A7AB-08A4-444D-8B10-BB416BFE8F69}"/>
              </a:ext>
            </a:extLst>
          </p:cNvPr>
          <p:cNvSpPr/>
          <p:nvPr/>
        </p:nvSpPr>
        <p:spPr>
          <a:xfrm>
            <a:off x="880533" y="1151466"/>
            <a:ext cx="10443633" cy="10380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5FC86296-7AE1-0F4E-8AC4-F2FE6DA1568F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A011B9-EA33-D945-A584-4A53C10BBB34}"/>
              </a:ext>
            </a:extLst>
          </p:cNvPr>
          <p:cNvSpPr txBox="1"/>
          <p:nvPr/>
        </p:nvSpPr>
        <p:spPr>
          <a:xfrm>
            <a:off x="880533" y="1427201"/>
            <a:ext cx="247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 현황</a:t>
            </a:r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08665E-30CE-3E4A-AE28-FCA2662EAFF0}"/>
              </a:ext>
            </a:extLst>
          </p:cNvPr>
          <p:cNvSpPr txBox="1"/>
          <p:nvPr/>
        </p:nvSpPr>
        <p:spPr>
          <a:xfrm>
            <a:off x="1013707" y="1796533"/>
            <a:ext cx="2472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/>
              <a:t>만들어진 투표의</a:t>
            </a:r>
            <a:r>
              <a:rPr kumimoji="1" lang="en-US" altLang="ko-KR" sz="1000"/>
              <a:t>~</a:t>
            </a:r>
            <a:endParaRPr kumimoji="1"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5E11F7-9A59-4E56-9870-B1774E3AC3BA}"/>
              </a:ext>
            </a:extLst>
          </p:cNvPr>
          <p:cNvSpPr/>
          <p:nvPr/>
        </p:nvSpPr>
        <p:spPr>
          <a:xfrm>
            <a:off x="9440799" y="3428999"/>
            <a:ext cx="1015068" cy="385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30" name="표 5">
            <a:extLst>
              <a:ext uri="{FF2B5EF4-FFF2-40B4-BE49-F238E27FC236}">
                <a16:creationId xmlns:a16="http://schemas.microsoft.com/office/drawing/2014/main" id="{91E4AE3A-6FC8-45D9-B0E2-CF3B002FC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272715"/>
              </p:ext>
            </p:extLst>
          </p:nvPr>
        </p:nvGraphicFramePr>
        <p:xfrm>
          <a:off x="990600" y="2254878"/>
          <a:ext cx="10242261" cy="6756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414087">
                  <a:extLst>
                    <a:ext uri="{9D8B030D-6E8A-4147-A177-3AD203B41FA5}">
                      <a16:colId xmlns:a16="http://schemas.microsoft.com/office/drawing/2014/main" val="1999165163"/>
                    </a:ext>
                  </a:extLst>
                </a:gridCol>
                <a:gridCol w="3414087">
                  <a:extLst>
                    <a:ext uri="{9D8B030D-6E8A-4147-A177-3AD203B41FA5}">
                      <a16:colId xmlns:a16="http://schemas.microsoft.com/office/drawing/2014/main" val="971315536"/>
                    </a:ext>
                  </a:extLst>
                </a:gridCol>
                <a:gridCol w="3414087">
                  <a:extLst>
                    <a:ext uri="{9D8B030D-6E8A-4147-A177-3AD203B41FA5}">
                      <a16:colId xmlns:a16="http://schemas.microsoft.com/office/drawing/2014/main" val="709201020"/>
                    </a:ext>
                  </a:extLst>
                </a:gridCol>
              </a:tblGrid>
              <a:tr h="236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아파트명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날짜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상태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93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투표제목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투표자 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711323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2391C02D-558B-4295-A3B7-72F651BB9B01}"/>
              </a:ext>
            </a:extLst>
          </p:cNvPr>
          <p:cNvSpPr/>
          <p:nvPr/>
        </p:nvSpPr>
        <p:spPr>
          <a:xfrm>
            <a:off x="1013707" y="3120705"/>
            <a:ext cx="10219154" cy="8305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1F05BA-F080-4674-A510-91296583DDB5}"/>
              </a:ext>
            </a:extLst>
          </p:cNvPr>
          <p:cNvSpPr txBox="1"/>
          <p:nvPr/>
        </p:nvSpPr>
        <p:spPr>
          <a:xfrm>
            <a:off x="1897531" y="3012384"/>
            <a:ext cx="1678712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 err="1"/>
              <a:t>송여신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algn="ctr">
              <a:lnSpc>
                <a:spcPct val="200000"/>
              </a:lnSpc>
            </a:pPr>
            <a:r>
              <a:rPr lang="ko-KR" altLang="en-US" sz="1400" dirty="0"/>
              <a:t>테스트 선거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683B02-FA6F-498C-99CC-D547E7A67350}"/>
              </a:ext>
            </a:extLst>
          </p:cNvPr>
          <p:cNvSpPr txBox="1"/>
          <p:nvPr/>
        </p:nvSpPr>
        <p:spPr>
          <a:xfrm>
            <a:off x="4616812" y="3012383"/>
            <a:ext cx="2945673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dirty="0"/>
              <a:t>01-14 11:00 ~ 01-14 15:00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algn="ctr">
              <a:lnSpc>
                <a:spcPct val="200000"/>
              </a:lnSpc>
            </a:pPr>
            <a:r>
              <a:rPr lang="en-US" altLang="ko-KR" sz="1400" dirty="0"/>
              <a:t>10</a:t>
            </a:r>
            <a:r>
              <a:rPr lang="ko-KR" altLang="en-US" sz="1400" dirty="0"/>
              <a:t>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4EDAE1-C679-49A5-A93B-25A474CFF8ED}"/>
              </a:ext>
            </a:extLst>
          </p:cNvPr>
          <p:cNvSpPr txBox="1"/>
          <p:nvPr/>
        </p:nvSpPr>
        <p:spPr>
          <a:xfrm>
            <a:off x="9074672" y="3222777"/>
            <a:ext cx="917160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b="1" dirty="0" err="1"/>
              <a:t>투표중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74659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54F198-99D7-D442-811A-6A35C6341674}"/>
              </a:ext>
            </a:extLst>
          </p:cNvPr>
          <p:cNvSpPr/>
          <p:nvPr/>
        </p:nvSpPr>
        <p:spPr>
          <a:xfrm>
            <a:off x="867833" y="321733"/>
            <a:ext cx="10456333" cy="621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3FCF192-2A20-AF44-967D-CF71EC01DE93}"/>
              </a:ext>
            </a:extLst>
          </p:cNvPr>
          <p:cNvCxnSpPr>
            <a:cxnSpLocks/>
          </p:cNvCxnSpPr>
          <p:nvPr/>
        </p:nvCxnSpPr>
        <p:spPr>
          <a:xfrm>
            <a:off x="880533" y="804333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D9107061-4276-864D-89CC-A1C009DCB6D8}"/>
              </a:ext>
            </a:extLst>
          </p:cNvPr>
          <p:cNvSpPr/>
          <p:nvPr/>
        </p:nvSpPr>
        <p:spPr>
          <a:xfrm>
            <a:off x="4707466" y="383632"/>
            <a:ext cx="694267" cy="36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D137-5D45-3242-8E54-77E42D42EDD9}"/>
              </a:ext>
            </a:extLst>
          </p:cNvPr>
          <p:cNvSpPr txBox="1"/>
          <p:nvPr/>
        </p:nvSpPr>
        <p:spPr>
          <a:xfrm>
            <a:off x="5401733" y="378367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한국전자투표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32722D-910A-D54A-B90F-EB9B573C2DA4}"/>
              </a:ext>
            </a:extLst>
          </p:cNvPr>
          <p:cNvSpPr/>
          <p:nvPr/>
        </p:nvSpPr>
        <p:spPr>
          <a:xfrm>
            <a:off x="9948333" y="378367"/>
            <a:ext cx="11938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3B678-7B13-8541-8A0B-98D63E472553}"/>
              </a:ext>
            </a:extLst>
          </p:cNvPr>
          <p:cNvSpPr txBox="1"/>
          <p:nvPr/>
        </p:nvSpPr>
        <p:spPr>
          <a:xfrm>
            <a:off x="9991832" y="400566"/>
            <a:ext cx="115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로그아웃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CA06759-5301-474D-AF21-B1AED23C71DE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90FAF32-1E36-0D43-AB7E-99B39B395717}"/>
              </a:ext>
            </a:extLst>
          </p:cNvPr>
          <p:cNvCxnSpPr>
            <a:cxnSpLocks/>
          </p:cNvCxnSpPr>
          <p:nvPr/>
        </p:nvCxnSpPr>
        <p:spPr>
          <a:xfrm flipV="1">
            <a:off x="5977465" y="804334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39405-89AE-644B-A6CE-246609D54AFB}"/>
              </a:ext>
            </a:extLst>
          </p:cNvPr>
          <p:cNvSpPr txBox="1"/>
          <p:nvPr/>
        </p:nvSpPr>
        <p:spPr>
          <a:xfrm>
            <a:off x="2887132" y="782134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신청서 현황</a:t>
            </a:r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4ECA1-AA69-1040-B62D-8F8164B2F464}"/>
              </a:ext>
            </a:extLst>
          </p:cNvPr>
          <p:cNvSpPr txBox="1"/>
          <p:nvPr/>
        </p:nvSpPr>
        <p:spPr>
          <a:xfrm>
            <a:off x="8212680" y="793234"/>
            <a:ext cx="129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highlight>
                  <a:srgbClr val="FFFF00"/>
                </a:highlight>
              </a:rPr>
              <a:t>투표 현황</a:t>
            </a:r>
            <a:endParaRPr kumimoji="1" lang="ko-Kore-KR" altLang="en-US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83C3C2-D696-814D-9D3C-70A9979BA935}"/>
              </a:ext>
            </a:extLst>
          </p:cNvPr>
          <p:cNvSpPr txBox="1"/>
          <p:nvPr/>
        </p:nvSpPr>
        <p:spPr>
          <a:xfrm>
            <a:off x="0" y="-47599"/>
            <a:ext cx="316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시스템관리자</a:t>
            </a:r>
            <a:r>
              <a:rPr kumimoji="1" lang="ko-KR" altLang="en-US"/>
              <a:t> </a:t>
            </a:r>
            <a:r>
              <a:rPr kumimoji="1" lang="en-US" altLang="ko-KR"/>
              <a:t>–</a:t>
            </a:r>
            <a:r>
              <a:rPr kumimoji="1" lang="ko-KR" altLang="en-US"/>
              <a:t> 신청서 관리</a:t>
            </a:r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30A7AB-08A4-444D-8B10-BB416BFE8F69}"/>
              </a:ext>
            </a:extLst>
          </p:cNvPr>
          <p:cNvSpPr/>
          <p:nvPr/>
        </p:nvSpPr>
        <p:spPr>
          <a:xfrm>
            <a:off x="880533" y="1151466"/>
            <a:ext cx="10443633" cy="10380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5FC86296-7AE1-0F4E-8AC4-F2FE6DA1568F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A011B9-EA33-D945-A584-4A53C10BBB34}"/>
              </a:ext>
            </a:extLst>
          </p:cNvPr>
          <p:cNvSpPr txBox="1"/>
          <p:nvPr/>
        </p:nvSpPr>
        <p:spPr>
          <a:xfrm>
            <a:off x="880533" y="1427201"/>
            <a:ext cx="247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 현황</a:t>
            </a:r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08665E-30CE-3E4A-AE28-FCA2662EAFF0}"/>
              </a:ext>
            </a:extLst>
          </p:cNvPr>
          <p:cNvSpPr txBox="1"/>
          <p:nvPr/>
        </p:nvSpPr>
        <p:spPr>
          <a:xfrm>
            <a:off x="1013707" y="1796533"/>
            <a:ext cx="2472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/>
              <a:t>만들어진 투표의</a:t>
            </a:r>
            <a:r>
              <a:rPr kumimoji="1" lang="en-US" altLang="ko-KR" sz="1000"/>
              <a:t>~</a:t>
            </a:r>
            <a:endParaRPr kumimoji="1" lang="ko-Kore-KR" altLang="en-US" sz="1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66BAB7-2EC1-4DB1-A819-BD56C91EA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52" y="2255345"/>
            <a:ext cx="10360714" cy="1090281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6EBD65-D4B8-4EFE-AEA5-187508E7D087}"/>
              </a:ext>
            </a:extLst>
          </p:cNvPr>
          <p:cNvCxnSpPr>
            <a:cxnSpLocks/>
          </p:cNvCxnSpPr>
          <p:nvPr/>
        </p:nvCxnSpPr>
        <p:spPr>
          <a:xfrm>
            <a:off x="10648678" y="3102406"/>
            <a:ext cx="493455" cy="72297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8A79716-FD95-4D31-A9A3-F39F0F414D78}"/>
              </a:ext>
            </a:extLst>
          </p:cNvPr>
          <p:cNvCxnSpPr>
            <a:cxnSpLocks/>
          </p:cNvCxnSpPr>
          <p:nvPr/>
        </p:nvCxnSpPr>
        <p:spPr>
          <a:xfrm flipH="1">
            <a:off x="8321879" y="3131605"/>
            <a:ext cx="1537614" cy="5176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A7F4C28-D4CC-406C-8416-DC7B03A90B79}"/>
              </a:ext>
            </a:extLst>
          </p:cNvPr>
          <p:cNvSpPr/>
          <p:nvPr/>
        </p:nvSpPr>
        <p:spPr>
          <a:xfrm>
            <a:off x="9890251" y="2880563"/>
            <a:ext cx="745727" cy="334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F88954-9905-4E9C-B294-DBD70EA44F10}"/>
              </a:ext>
            </a:extLst>
          </p:cNvPr>
          <p:cNvSpPr txBox="1"/>
          <p:nvPr/>
        </p:nvSpPr>
        <p:spPr>
          <a:xfrm>
            <a:off x="10021943" y="2921688"/>
            <a:ext cx="559089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상세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03AF951-248B-4244-ABF2-DC5787A4E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72" y="3706845"/>
            <a:ext cx="10219154" cy="26603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6509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54F198-99D7-D442-811A-6A35C6341674}"/>
              </a:ext>
            </a:extLst>
          </p:cNvPr>
          <p:cNvSpPr/>
          <p:nvPr/>
        </p:nvSpPr>
        <p:spPr>
          <a:xfrm>
            <a:off x="867833" y="321733"/>
            <a:ext cx="10456333" cy="621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3FCF192-2A20-AF44-967D-CF71EC01DE93}"/>
              </a:ext>
            </a:extLst>
          </p:cNvPr>
          <p:cNvCxnSpPr>
            <a:cxnSpLocks/>
          </p:cNvCxnSpPr>
          <p:nvPr/>
        </p:nvCxnSpPr>
        <p:spPr>
          <a:xfrm>
            <a:off x="880533" y="804333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D9107061-4276-864D-89CC-A1C009DCB6D8}"/>
              </a:ext>
            </a:extLst>
          </p:cNvPr>
          <p:cNvSpPr/>
          <p:nvPr/>
        </p:nvSpPr>
        <p:spPr>
          <a:xfrm>
            <a:off x="4707466" y="383632"/>
            <a:ext cx="694267" cy="36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D137-5D45-3242-8E54-77E42D42EDD9}"/>
              </a:ext>
            </a:extLst>
          </p:cNvPr>
          <p:cNvSpPr txBox="1"/>
          <p:nvPr/>
        </p:nvSpPr>
        <p:spPr>
          <a:xfrm>
            <a:off x="5401733" y="378367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한국전자투표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CA06759-5301-474D-AF21-B1AED23C71DE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90FAF32-1E36-0D43-AB7E-99B39B395717}"/>
              </a:ext>
            </a:extLst>
          </p:cNvPr>
          <p:cNvCxnSpPr>
            <a:cxnSpLocks/>
          </p:cNvCxnSpPr>
          <p:nvPr/>
        </p:nvCxnSpPr>
        <p:spPr>
          <a:xfrm flipV="1">
            <a:off x="5977465" y="804334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39405-89AE-644B-A6CE-246609D54AFB}"/>
              </a:ext>
            </a:extLst>
          </p:cNvPr>
          <p:cNvSpPr txBox="1"/>
          <p:nvPr/>
        </p:nvSpPr>
        <p:spPr>
          <a:xfrm>
            <a:off x="2887132" y="782134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이용</a:t>
            </a:r>
            <a:r>
              <a:rPr kumimoji="1" lang="ko-KR" altLang="en-US"/>
              <a:t> 방법</a:t>
            </a:r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4ECA1-AA69-1040-B62D-8F8164B2F464}"/>
              </a:ext>
            </a:extLst>
          </p:cNvPr>
          <p:cNvSpPr txBox="1"/>
          <p:nvPr/>
        </p:nvSpPr>
        <p:spPr>
          <a:xfrm>
            <a:off x="8212680" y="793234"/>
            <a:ext cx="113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고객센터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83C3C2-D696-814D-9D3C-70A9979BA935}"/>
              </a:ext>
            </a:extLst>
          </p:cNvPr>
          <p:cNvSpPr txBox="1"/>
          <p:nvPr/>
        </p:nvSpPr>
        <p:spPr>
          <a:xfrm>
            <a:off x="0" y="-47599"/>
            <a:ext cx="223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투표자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8B805D-F46F-114E-8732-1CDDF48E02B4}"/>
              </a:ext>
            </a:extLst>
          </p:cNvPr>
          <p:cNvSpPr txBox="1"/>
          <p:nvPr/>
        </p:nvSpPr>
        <p:spPr>
          <a:xfrm>
            <a:off x="898633" y="437028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로그인</a:t>
            </a:r>
            <a:r>
              <a:rPr kumimoji="1" lang="ko-KR" altLang="en-US"/>
              <a:t> 패널</a:t>
            </a:r>
            <a:endParaRPr kumimoji="1" lang="ko-Kore-KR" altLang="en-US"/>
          </a:p>
        </p:txBody>
      </p:sp>
      <p:graphicFrame>
        <p:nvGraphicFramePr>
          <p:cNvPr id="32" name="표 21">
            <a:extLst>
              <a:ext uri="{FF2B5EF4-FFF2-40B4-BE49-F238E27FC236}">
                <a16:creationId xmlns:a16="http://schemas.microsoft.com/office/drawing/2014/main" id="{2559CA20-E50A-4854-913E-E8E345FF4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951343"/>
              </p:ext>
            </p:extLst>
          </p:nvPr>
        </p:nvGraphicFramePr>
        <p:xfrm>
          <a:off x="3523573" y="4138642"/>
          <a:ext cx="4781386" cy="9361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6291">
                  <a:extLst>
                    <a:ext uri="{9D8B030D-6E8A-4147-A177-3AD203B41FA5}">
                      <a16:colId xmlns:a16="http://schemas.microsoft.com/office/drawing/2014/main" val="3448495132"/>
                    </a:ext>
                  </a:extLst>
                </a:gridCol>
                <a:gridCol w="3385095">
                  <a:extLst>
                    <a:ext uri="{9D8B030D-6E8A-4147-A177-3AD203B41FA5}">
                      <a16:colId xmlns:a16="http://schemas.microsoft.com/office/drawing/2014/main" val="470901881"/>
                    </a:ext>
                  </a:extLst>
                </a:gridCol>
              </a:tblGrid>
              <a:tr h="46806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0738795"/>
                  </a:ext>
                </a:extLst>
              </a:tr>
              <a:tr h="46806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29898642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B5F02DA1-C871-4A04-91B6-710609DCF734}"/>
              </a:ext>
            </a:extLst>
          </p:cNvPr>
          <p:cNvSpPr txBox="1"/>
          <p:nvPr/>
        </p:nvSpPr>
        <p:spPr>
          <a:xfrm>
            <a:off x="3607101" y="4193762"/>
            <a:ext cx="112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아이디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981381-FACF-4994-A9F5-0812B436A3CA}"/>
              </a:ext>
            </a:extLst>
          </p:cNvPr>
          <p:cNvSpPr txBox="1"/>
          <p:nvPr/>
        </p:nvSpPr>
        <p:spPr>
          <a:xfrm>
            <a:off x="3546687" y="4644573"/>
            <a:ext cx="124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패스워드</a:t>
            </a:r>
            <a:endParaRPr kumimoji="1" lang="ko-Kore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7C489F6-1D28-4029-9FE5-43293A22C71D}"/>
              </a:ext>
            </a:extLst>
          </p:cNvPr>
          <p:cNvSpPr/>
          <p:nvPr/>
        </p:nvSpPr>
        <p:spPr>
          <a:xfrm>
            <a:off x="5245097" y="1888066"/>
            <a:ext cx="1464735" cy="1430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3B9EA-2915-4866-99F8-80A6F5C9F907}"/>
              </a:ext>
            </a:extLst>
          </p:cNvPr>
          <p:cNvSpPr txBox="1"/>
          <p:nvPr/>
        </p:nvSpPr>
        <p:spPr>
          <a:xfrm>
            <a:off x="5531410" y="3354407"/>
            <a:ext cx="99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로그인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73230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54F198-99D7-D442-811A-6A35C6341674}"/>
              </a:ext>
            </a:extLst>
          </p:cNvPr>
          <p:cNvSpPr/>
          <p:nvPr/>
        </p:nvSpPr>
        <p:spPr>
          <a:xfrm>
            <a:off x="867833" y="321733"/>
            <a:ext cx="10456333" cy="621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3FCF192-2A20-AF44-967D-CF71EC01DE93}"/>
              </a:ext>
            </a:extLst>
          </p:cNvPr>
          <p:cNvCxnSpPr>
            <a:cxnSpLocks/>
          </p:cNvCxnSpPr>
          <p:nvPr/>
        </p:nvCxnSpPr>
        <p:spPr>
          <a:xfrm>
            <a:off x="880533" y="804333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D9107061-4276-864D-89CC-A1C009DCB6D8}"/>
              </a:ext>
            </a:extLst>
          </p:cNvPr>
          <p:cNvSpPr/>
          <p:nvPr/>
        </p:nvSpPr>
        <p:spPr>
          <a:xfrm>
            <a:off x="4707466" y="383632"/>
            <a:ext cx="694267" cy="36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D137-5D45-3242-8E54-77E42D42EDD9}"/>
              </a:ext>
            </a:extLst>
          </p:cNvPr>
          <p:cNvSpPr txBox="1"/>
          <p:nvPr/>
        </p:nvSpPr>
        <p:spPr>
          <a:xfrm>
            <a:off x="5401733" y="378367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한국전자투표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90FAF32-1E36-0D43-AB7E-99B39B395717}"/>
              </a:ext>
            </a:extLst>
          </p:cNvPr>
          <p:cNvCxnSpPr>
            <a:cxnSpLocks/>
          </p:cNvCxnSpPr>
          <p:nvPr/>
        </p:nvCxnSpPr>
        <p:spPr>
          <a:xfrm flipV="1">
            <a:off x="5977465" y="804334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39405-89AE-644B-A6CE-246609D54AFB}"/>
              </a:ext>
            </a:extLst>
          </p:cNvPr>
          <p:cNvSpPr txBox="1"/>
          <p:nvPr/>
        </p:nvSpPr>
        <p:spPr>
          <a:xfrm>
            <a:off x="2887132" y="782134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highlight>
                  <a:srgbClr val="FFFF00"/>
                </a:highlight>
              </a:rPr>
              <a:t>투표하기</a:t>
            </a:r>
            <a:endParaRPr kumimoji="1" lang="ko-Kore-KR" altLang="en-US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4ECA1-AA69-1040-B62D-8F8164B2F464}"/>
              </a:ext>
            </a:extLst>
          </p:cNvPr>
          <p:cNvSpPr txBox="1"/>
          <p:nvPr/>
        </p:nvSpPr>
        <p:spPr>
          <a:xfrm>
            <a:off x="7839614" y="793559"/>
            <a:ext cx="215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 결과 확인</a:t>
            </a:r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83C3C2-D696-814D-9D3C-70A9979BA935}"/>
              </a:ext>
            </a:extLst>
          </p:cNvPr>
          <p:cNvSpPr txBox="1"/>
          <p:nvPr/>
        </p:nvSpPr>
        <p:spPr>
          <a:xfrm>
            <a:off x="0" y="-47599"/>
            <a:ext cx="316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투표자</a:t>
            </a:r>
            <a:endParaRPr kumimoji="1" lang="ko-Kore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5FC86296-7AE1-0F4E-8AC4-F2FE6DA1568F}"/>
              </a:ext>
            </a:extLst>
          </p:cNvPr>
          <p:cNvCxnSpPr>
            <a:cxnSpLocks/>
          </p:cNvCxnSpPr>
          <p:nvPr/>
        </p:nvCxnSpPr>
        <p:spPr>
          <a:xfrm>
            <a:off x="867833" y="2189527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CC80805-086B-422A-88AD-4420DD56132D}"/>
              </a:ext>
            </a:extLst>
          </p:cNvPr>
          <p:cNvGrpSpPr/>
          <p:nvPr/>
        </p:nvGrpSpPr>
        <p:grpSpPr>
          <a:xfrm>
            <a:off x="972841" y="3238772"/>
            <a:ext cx="10246316" cy="2248247"/>
            <a:chOff x="728481" y="3069390"/>
            <a:chExt cx="10246316" cy="224824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366971B-0166-A942-9CAA-0C0A689F0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13" b="28854"/>
            <a:stretch/>
          </p:blipFill>
          <p:spPr>
            <a:xfrm>
              <a:off x="728481" y="3069390"/>
              <a:ext cx="10246316" cy="224824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12627A7-A07C-974C-A41D-F6FBBD92B8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33" t="46619" r="43658" b="45382"/>
            <a:stretch/>
          </p:blipFill>
          <p:spPr>
            <a:xfrm>
              <a:off x="5075570" y="4624946"/>
              <a:ext cx="1291905" cy="427838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245E964-910A-3E4A-B7F1-63392A929B79}"/>
                </a:ext>
              </a:extLst>
            </p:cNvPr>
            <p:cNvSpPr/>
            <p:nvPr/>
          </p:nvSpPr>
          <p:spPr>
            <a:xfrm>
              <a:off x="4744206" y="4089670"/>
              <a:ext cx="1954634" cy="2834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9AB72F-680D-B14B-972B-921A4118DD49}"/>
                </a:ext>
              </a:extLst>
            </p:cNvPr>
            <p:cNvSpPr txBox="1"/>
            <p:nvPr/>
          </p:nvSpPr>
          <p:spPr>
            <a:xfrm>
              <a:off x="3102055" y="4065608"/>
              <a:ext cx="6331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00"/>
                <a:t>연락처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4D5409-49C3-4D77-9D29-004BC311445A}"/>
              </a:ext>
            </a:extLst>
          </p:cNvPr>
          <p:cNvSpPr/>
          <p:nvPr/>
        </p:nvSpPr>
        <p:spPr>
          <a:xfrm>
            <a:off x="880533" y="1151466"/>
            <a:ext cx="10443633" cy="10380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9324A5-9231-4913-843C-17EB22F880F6}"/>
              </a:ext>
            </a:extLst>
          </p:cNvPr>
          <p:cNvSpPr txBox="1"/>
          <p:nvPr/>
        </p:nvSpPr>
        <p:spPr>
          <a:xfrm>
            <a:off x="880533" y="1427201"/>
            <a:ext cx="247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투표자 인증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C1FC9F-1AE7-42AE-8C08-497531B3F64C}"/>
              </a:ext>
            </a:extLst>
          </p:cNvPr>
          <p:cNvSpPr txBox="1"/>
          <p:nvPr/>
        </p:nvSpPr>
        <p:spPr>
          <a:xfrm>
            <a:off x="1013707" y="1796533"/>
            <a:ext cx="3356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투표 참여 전 투표자의 정보를 인증하는 페이지입니다</a:t>
            </a:r>
            <a:r>
              <a:rPr kumimoji="1" lang="en-US" altLang="ko-KR" sz="1000" dirty="0"/>
              <a:t>. </a:t>
            </a:r>
            <a:endParaRPr kumimoji="1" lang="ko-Kore-KR" altLang="en-US" sz="10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89E3F2-EB97-4BFD-A6A7-B1AEF47CC9A1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917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54F198-99D7-D442-811A-6A35C6341674}"/>
              </a:ext>
            </a:extLst>
          </p:cNvPr>
          <p:cNvSpPr/>
          <p:nvPr/>
        </p:nvSpPr>
        <p:spPr>
          <a:xfrm>
            <a:off x="867833" y="321733"/>
            <a:ext cx="10456333" cy="621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3FCF192-2A20-AF44-967D-CF71EC01DE93}"/>
              </a:ext>
            </a:extLst>
          </p:cNvPr>
          <p:cNvCxnSpPr>
            <a:cxnSpLocks/>
          </p:cNvCxnSpPr>
          <p:nvPr/>
        </p:nvCxnSpPr>
        <p:spPr>
          <a:xfrm>
            <a:off x="880533" y="804333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D9107061-4276-864D-89CC-A1C009DCB6D8}"/>
              </a:ext>
            </a:extLst>
          </p:cNvPr>
          <p:cNvSpPr/>
          <p:nvPr/>
        </p:nvSpPr>
        <p:spPr>
          <a:xfrm>
            <a:off x="4707466" y="383632"/>
            <a:ext cx="694267" cy="36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D137-5D45-3242-8E54-77E42D42EDD9}"/>
              </a:ext>
            </a:extLst>
          </p:cNvPr>
          <p:cNvSpPr txBox="1"/>
          <p:nvPr/>
        </p:nvSpPr>
        <p:spPr>
          <a:xfrm>
            <a:off x="5401733" y="378367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한국전자투표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CA06759-5301-474D-AF21-B1AED23C71DE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90FAF32-1E36-0D43-AB7E-99B39B395717}"/>
              </a:ext>
            </a:extLst>
          </p:cNvPr>
          <p:cNvCxnSpPr>
            <a:cxnSpLocks/>
          </p:cNvCxnSpPr>
          <p:nvPr/>
        </p:nvCxnSpPr>
        <p:spPr>
          <a:xfrm flipV="1">
            <a:off x="5977465" y="804334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39405-89AE-644B-A6CE-246609D54AFB}"/>
              </a:ext>
            </a:extLst>
          </p:cNvPr>
          <p:cNvSpPr txBox="1"/>
          <p:nvPr/>
        </p:nvSpPr>
        <p:spPr>
          <a:xfrm>
            <a:off x="2887132" y="782134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highlight>
                  <a:srgbClr val="FFFF00"/>
                </a:highlight>
              </a:rPr>
              <a:t>투표하기</a:t>
            </a:r>
            <a:endParaRPr kumimoji="1" lang="ko-Kore-KR" altLang="en-US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4ECA1-AA69-1040-B62D-8F8164B2F464}"/>
              </a:ext>
            </a:extLst>
          </p:cNvPr>
          <p:cNvSpPr txBox="1"/>
          <p:nvPr/>
        </p:nvSpPr>
        <p:spPr>
          <a:xfrm>
            <a:off x="7839614" y="793559"/>
            <a:ext cx="215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 결과 확인</a:t>
            </a:r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83C3C2-D696-814D-9D3C-70A9979BA935}"/>
              </a:ext>
            </a:extLst>
          </p:cNvPr>
          <p:cNvSpPr txBox="1"/>
          <p:nvPr/>
        </p:nvSpPr>
        <p:spPr>
          <a:xfrm>
            <a:off x="0" y="-47599"/>
            <a:ext cx="316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투표자</a:t>
            </a:r>
            <a:endParaRPr kumimoji="1" lang="ko-Kore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5FC86296-7AE1-0F4E-8AC4-F2FE6DA1568F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FB0D5B-14E1-6D48-AEAE-DB6CA929314D}"/>
              </a:ext>
            </a:extLst>
          </p:cNvPr>
          <p:cNvSpPr/>
          <p:nvPr/>
        </p:nvSpPr>
        <p:spPr>
          <a:xfrm>
            <a:off x="880533" y="2063692"/>
            <a:ext cx="1644553" cy="1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662CFD-4CE8-BE4F-A275-97798E2E659F}"/>
              </a:ext>
            </a:extLst>
          </p:cNvPr>
          <p:cNvSpPr/>
          <p:nvPr/>
        </p:nvSpPr>
        <p:spPr>
          <a:xfrm>
            <a:off x="964734" y="4144161"/>
            <a:ext cx="1547652" cy="721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47AEC8-5F8E-1149-88EF-B335A03A43DA}"/>
              </a:ext>
            </a:extLst>
          </p:cNvPr>
          <p:cNvSpPr/>
          <p:nvPr/>
        </p:nvSpPr>
        <p:spPr>
          <a:xfrm>
            <a:off x="10695963" y="1197326"/>
            <a:ext cx="562354" cy="1176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E9D921-A42B-4881-9B37-24ACB9F0114D}"/>
              </a:ext>
            </a:extLst>
          </p:cNvPr>
          <p:cNvSpPr txBox="1"/>
          <p:nvPr/>
        </p:nvSpPr>
        <p:spPr>
          <a:xfrm>
            <a:off x="1210421" y="1536457"/>
            <a:ext cx="1191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투표 개요</a:t>
            </a:r>
            <a:endParaRPr kumimoji="1" lang="ko-Kore-KR" altLang="en-US" sz="12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17918DC-C9BB-4C65-A1D7-37FEAC5D01A1}"/>
              </a:ext>
            </a:extLst>
          </p:cNvPr>
          <p:cNvCxnSpPr>
            <a:cxnSpLocks/>
          </p:cNvCxnSpPr>
          <p:nvPr/>
        </p:nvCxnSpPr>
        <p:spPr>
          <a:xfrm>
            <a:off x="1195742" y="1840828"/>
            <a:ext cx="99364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표 20">
            <a:extLst>
              <a:ext uri="{FF2B5EF4-FFF2-40B4-BE49-F238E27FC236}">
                <a16:creationId xmlns:a16="http://schemas.microsoft.com/office/drawing/2014/main" id="{98AA3ADE-0FE8-4E8E-8E56-E820E0114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154437"/>
              </p:ext>
            </p:extLst>
          </p:nvPr>
        </p:nvGraphicFramePr>
        <p:xfrm>
          <a:off x="1174360" y="2173789"/>
          <a:ext cx="1008395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1121">
                  <a:extLst>
                    <a:ext uri="{9D8B030D-6E8A-4147-A177-3AD203B41FA5}">
                      <a16:colId xmlns:a16="http://schemas.microsoft.com/office/drawing/2014/main" val="2995013227"/>
                    </a:ext>
                  </a:extLst>
                </a:gridCol>
                <a:gridCol w="8502836">
                  <a:extLst>
                    <a:ext uri="{9D8B030D-6E8A-4147-A177-3AD203B41FA5}">
                      <a16:colId xmlns:a16="http://schemas.microsoft.com/office/drawing/2014/main" val="54531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아파트 명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94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투표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059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투표자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635469"/>
                  </a:ext>
                </a:extLst>
              </a:tr>
            </a:tbl>
          </a:graphicData>
        </a:graphic>
      </p:graphicFrame>
      <p:graphicFrame>
        <p:nvGraphicFramePr>
          <p:cNvPr id="24" name="표 20">
            <a:extLst>
              <a:ext uri="{FF2B5EF4-FFF2-40B4-BE49-F238E27FC236}">
                <a16:creationId xmlns:a16="http://schemas.microsoft.com/office/drawing/2014/main" id="{58272939-F858-4D2A-9320-D29C7D8F6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282644"/>
              </p:ext>
            </p:extLst>
          </p:nvPr>
        </p:nvGraphicFramePr>
        <p:xfrm>
          <a:off x="1174360" y="3286309"/>
          <a:ext cx="10083957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1121">
                  <a:extLst>
                    <a:ext uri="{9D8B030D-6E8A-4147-A177-3AD203B41FA5}">
                      <a16:colId xmlns:a16="http://schemas.microsoft.com/office/drawing/2014/main" val="2995013227"/>
                    </a:ext>
                  </a:extLst>
                </a:gridCol>
                <a:gridCol w="8502836">
                  <a:extLst>
                    <a:ext uri="{9D8B030D-6E8A-4147-A177-3AD203B41FA5}">
                      <a16:colId xmlns:a16="http://schemas.microsoft.com/office/drawing/2014/main" val="54531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가충치</a:t>
                      </a:r>
                      <a:r>
                        <a:rPr lang="ko-KR" altLang="en-US" sz="1100" dirty="0"/>
                        <a:t> 사용 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94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보안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059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84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54F198-99D7-D442-811A-6A35C6341674}"/>
              </a:ext>
            </a:extLst>
          </p:cNvPr>
          <p:cNvSpPr/>
          <p:nvPr/>
        </p:nvSpPr>
        <p:spPr>
          <a:xfrm>
            <a:off x="867833" y="321733"/>
            <a:ext cx="10456333" cy="621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3FCF192-2A20-AF44-967D-CF71EC01DE93}"/>
              </a:ext>
            </a:extLst>
          </p:cNvPr>
          <p:cNvCxnSpPr>
            <a:cxnSpLocks/>
          </p:cNvCxnSpPr>
          <p:nvPr/>
        </p:nvCxnSpPr>
        <p:spPr>
          <a:xfrm>
            <a:off x="880533" y="804333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D9107061-4276-864D-89CC-A1C009DCB6D8}"/>
              </a:ext>
            </a:extLst>
          </p:cNvPr>
          <p:cNvSpPr/>
          <p:nvPr/>
        </p:nvSpPr>
        <p:spPr>
          <a:xfrm>
            <a:off x="4707466" y="383632"/>
            <a:ext cx="694267" cy="36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D137-5D45-3242-8E54-77E42D42EDD9}"/>
              </a:ext>
            </a:extLst>
          </p:cNvPr>
          <p:cNvSpPr txBox="1"/>
          <p:nvPr/>
        </p:nvSpPr>
        <p:spPr>
          <a:xfrm>
            <a:off x="5401733" y="378367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한국전자투표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CA06759-5301-474D-AF21-B1AED23C71DE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90FAF32-1E36-0D43-AB7E-99B39B395717}"/>
              </a:ext>
            </a:extLst>
          </p:cNvPr>
          <p:cNvCxnSpPr>
            <a:cxnSpLocks/>
          </p:cNvCxnSpPr>
          <p:nvPr/>
        </p:nvCxnSpPr>
        <p:spPr>
          <a:xfrm flipV="1">
            <a:off x="5977465" y="804334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39405-89AE-644B-A6CE-246609D54AFB}"/>
              </a:ext>
            </a:extLst>
          </p:cNvPr>
          <p:cNvSpPr txBox="1"/>
          <p:nvPr/>
        </p:nvSpPr>
        <p:spPr>
          <a:xfrm>
            <a:off x="2887132" y="782134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highlight>
                  <a:srgbClr val="FFFF00"/>
                </a:highlight>
              </a:rPr>
              <a:t>투표하기</a:t>
            </a:r>
            <a:endParaRPr kumimoji="1" lang="ko-Kore-KR" altLang="en-US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4ECA1-AA69-1040-B62D-8F8164B2F464}"/>
              </a:ext>
            </a:extLst>
          </p:cNvPr>
          <p:cNvSpPr txBox="1"/>
          <p:nvPr/>
        </p:nvSpPr>
        <p:spPr>
          <a:xfrm>
            <a:off x="7839614" y="793559"/>
            <a:ext cx="215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 결과 확인</a:t>
            </a:r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83C3C2-D696-814D-9D3C-70A9979BA935}"/>
              </a:ext>
            </a:extLst>
          </p:cNvPr>
          <p:cNvSpPr txBox="1"/>
          <p:nvPr/>
        </p:nvSpPr>
        <p:spPr>
          <a:xfrm>
            <a:off x="0" y="-47599"/>
            <a:ext cx="316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투표자</a:t>
            </a:r>
            <a:endParaRPr kumimoji="1" lang="ko-Kore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5FC86296-7AE1-0F4E-8AC4-F2FE6DA1568F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BBECD84-3DB7-4B46-9FA4-C8303179D6FC}"/>
              </a:ext>
            </a:extLst>
          </p:cNvPr>
          <p:cNvSpPr txBox="1"/>
          <p:nvPr/>
        </p:nvSpPr>
        <p:spPr>
          <a:xfrm>
            <a:off x="5401733" y="1597508"/>
            <a:ext cx="119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투표 제목</a:t>
            </a:r>
            <a:endParaRPr kumimoji="1" lang="ko-Kore-KR" altLang="en-US" b="1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36E1A47-6717-40D1-AE49-ECA34AD7CBF7}"/>
              </a:ext>
            </a:extLst>
          </p:cNvPr>
          <p:cNvCxnSpPr>
            <a:cxnSpLocks/>
          </p:cNvCxnSpPr>
          <p:nvPr/>
        </p:nvCxnSpPr>
        <p:spPr>
          <a:xfrm>
            <a:off x="880533" y="2105933"/>
            <a:ext cx="10430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7490DB5-F2EA-4BAC-AE03-EA4B404DA3A1}"/>
              </a:ext>
            </a:extLst>
          </p:cNvPr>
          <p:cNvSpPr txBox="1"/>
          <p:nvPr/>
        </p:nvSpPr>
        <p:spPr>
          <a:xfrm>
            <a:off x="1695584" y="3846673"/>
            <a:ext cx="1191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200" b="1" dirty="0"/>
              <a:t>1.</a:t>
            </a:r>
            <a:r>
              <a:rPr kumimoji="1" lang="ko-KR" altLang="en-US" sz="1200" b="1" dirty="0"/>
              <a:t> 후보자</a:t>
            </a:r>
            <a:endParaRPr kumimoji="1" lang="ko-Kore-KR" altLang="en-US" sz="12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8FE2CA-E96C-4BF6-936C-CA6099229219}"/>
              </a:ext>
            </a:extLst>
          </p:cNvPr>
          <p:cNvCxnSpPr>
            <a:cxnSpLocks/>
          </p:cNvCxnSpPr>
          <p:nvPr/>
        </p:nvCxnSpPr>
        <p:spPr>
          <a:xfrm>
            <a:off x="1793419" y="4435985"/>
            <a:ext cx="21326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773BE86-5AC9-4D6A-B14F-14427AC1FA3D}"/>
              </a:ext>
            </a:extLst>
          </p:cNvPr>
          <p:cNvSpPr/>
          <p:nvPr/>
        </p:nvSpPr>
        <p:spPr>
          <a:xfrm>
            <a:off x="5251508" y="3565321"/>
            <a:ext cx="2197916" cy="4110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A5D3B58-A96B-47B9-BA26-B3955BEA3F93}"/>
              </a:ext>
            </a:extLst>
          </p:cNvPr>
          <p:cNvSpPr/>
          <p:nvPr/>
        </p:nvSpPr>
        <p:spPr>
          <a:xfrm>
            <a:off x="5251508" y="4395438"/>
            <a:ext cx="2197916" cy="4110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504D67-11D6-4F91-B1D9-66185FEB8381}"/>
              </a:ext>
            </a:extLst>
          </p:cNvPr>
          <p:cNvSpPr txBox="1"/>
          <p:nvPr/>
        </p:nvSpPr>
        <p:spPr>
          <a:xfrm>
            <a:off x="6029839" y="3586169"/>
            <a:ext cx="79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찬성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479820-DB0B-4FD5-81C1-9ACBC2A1FE52}"/>
              </a:ext>
            </a:extLst>
          </p:cNvPr>
          <p:cNvSpPr txBox="1"/>
          <p:nvPr/>
        </p:nvSpPr>
        <p:spPr>
          <a:xfrm>
            <a:off x="6021916" y="4403935"/>
            <a:ext cx="79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반대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E00BB86-5B86-4EAC-A632-5319127D11F1}"/>
              </a:ext>
            </a:extLst>
          </p:cNvPr>
          <p:cNvSpPr/>
          <p:nvPr/>
        </p:nvSpPr>
        <p:spPr>
          <a:xfrm>
            <a:off x="8849375" y="5858927"/>
            <a:ext cx="2197916" cy="41102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C9F960-492D-42FD-9E9A-F83DBC12A2C6}"/>
              </a:ext>
            </a:extLst>
          </p:cNvPr>
          <p:cNvSpPr txBox="1"/>
          <p:nvPr/>
        </p:nvSpPr>
        <p:spPr>
          <a:xfrm>
            <a:off x="9381279" y="5879775"/>
            <a:ext cx="118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투표 완료</a:t>
            </a:r>
          </a:p>
        </p:txBody>
      </p:sp>
    </p:spTree>
    <p:extLst>
      <p:ext uri="{BB962C8B-B14F-4D97-AF65-F5344CB8AC3E}">
        <p14:creationId xmlns:p14="http://schemas.microsoft.com/office/powerpoint/2010/main" val="2557186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54F198-99D7-D442-811A-6A35C6341674}"/>
              </a:ext>
            </a:extLst>
          </p:cNvPr>
          <p:cNvSpPr/>
          <p:nvPr/>
        </p:nvSpPr>
        <p:spPr>
          <a:xfrm>
            <a:off x="867833" y="321733"/>
            <a:ext cx="10456333" cy="621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3FCF192-2A20-AF44-967D-CF71EC01DE93}"/>
              </a:ext>
            </a:extLst>
          </p:cNvPr>
          <p:cNvCxnSpPr>
            <a:cxnSpLocks/>
          </p:cNvCxnSpPr>
          <p:nvPr/>
        </p:nvCxnSpPr>
        <p:spPr>
          <a:xfrm>
            <a:off x="880533" y="804333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D9107061-4276-864D-89CC-A1C009DCB6D8}"/>
              </a:ext>
            </a:extLst>
          </p:cNvPr>
          <p:cNvSpPr/>
          <p:nvPr/>
        </p:nvSpPr>
        <p:spPr>
          <a:xfrm>
            <a:off x="4707466" y="383632"/>
            <a:ext cx="694267" cy="36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D137-5D45-3242-8E54-77E42D42EDD9}"/>
              </a:ext>
            </a:extLst>
          </p:cNvPr>
          <p:cNvSpPr txBox="1"/>
          <p:nvPr/>
        </p:nvSpPr>
        <p:spPr>
          <a:xfrm>
            <a:off x="5401733" y="378367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한국전자투표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CA06759-5301-474D-AF21-B1AED23C71DE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90FAF32-1E36-0D43-AB7E-99B39B395717}"/>
              </a:ext>
            </a:extLst>
          </p:cNvPr>
          <p:cNvCxnSpPr>
            <a:cxnSpLocks/>
          </p:cNvCxnSpPr>
          <p:nvPr/>
        </p:nvCxnSpPr>
        <p:spPr>
          <a:xfrm flipV="1">
            <a:off x="5977465" y="804334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39405-89AE-644B-A6CE-246609D54AFB}"/>
              </a:ext>
            </a:extLst>
          </p:cNvPr>
          <p:cNvSpPr txBox="1"/>
          <p:nvPr/>
        </p:nvSpPr>
        <p:spPr>
          <a:xfrm>
            <a:off x="2887132" y="782134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투표하기</a:t>
            </a:r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4ECA1-AA69-1040-B62D-8F8164B2F464}"/>
              </a:ext>
            </a:extLst>
          </p:cNvPr>
          <p:cNvSpPr txBox="1"/>
          <p:nvPr/>
        </p:nvSpPr>
        <p:spPr>
          <a:xfrm>
            <a:off x="7839614" y="793559"/>
            <a:ext cx="215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highlight>
                  <a:srgbClr val="FFFF00"/>
                </a:highlight>
              </a:rPr>
              <a:t>투표 결과 확인</a:t>
            </a:r>
            <a:endParaRPr kumimoji="1" lang="ko-Kore-KR" altLang="en-US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83C3C2-D696-814D-9D3C-70A9979BA935}"/>
              </a:ext>
            </a:extLst>
          </p:cNvPr>
          <p:cNvSpPr txBox="1"/>
          <p:nvPr/>
        </p:nvSpPr>
        <p:spPr>
          <a:xfrm>
            <a:off x="0" y="-47599"/>
            <a:ext cx="316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투표자</a:t>
            </a:r>
            <a:endParaRPr kumimoji="1" lang="ko-Kore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5FC86296-7AE1-0F4E-8AC4-F2FE6DA1568F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C154BB2-2170-445C-8305-F4BD261C9D22}"/>
              </a:ext>
            </a:extLst>
          </p:cNvPr>
          <p:cNvSpPr txBox="1"/>
          <p:nvPr/>
        </p:nvSpPr>
        <p:spPr>
          <a:xfrm>
            <a:off x="1013707" y="2303099"/>
            <a:ext cx="1191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200" b="1" dirty="0"/>
              <a:t>1.</a:t>
            </a:r>
            <a:r>
              <a:rPr kumimoji="1" lang="ko-KR" altLang="en-US" sz="1200" b="1" dirty="0"/>
              <a:t> 후보자</a:t>
            </a:r>
            <a:endParaRPr kumimoji="1" lang="ko-Kore-KR" altLang="en-US" sz="1200" b="1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2FF0EDB-6529-45BF-AC15-B2104E849EC1}"/>
              </a:ext>
            </a:extLst>
          </p:cNvPr>
          <p:cNvCxnSpPr>
            <a:cxnSpLocks/>
          </p:cNvCxnSpPr>
          <p:nvPr/>
        </p:nvCxnSpPr>
        <p:spPr>
          <a:xfrm>
            <a:off x="1111542" y="2892411"/>
            <a:ext cx="4102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77FD881-60CB-428C-B992-974CB246040F}"/>
              </a:ext>
            </a:extLst>
          </p:cNvPr>
          <p:cNvSpPr txBox="1"/>
          <p:nvPr/>
        </p:nvSpPr>
        <p:spPr>
          <a:xfrm>
            <a:off x="1058176" y="3173185"/>
            <a:ext cx="1191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200" b="1" dirty="0"/>
              <a:t>2</a:t>
            </a:r>
            <a:r>
              <a:rPr kumimoji="1" lang="en-US" altLang="en-US" sz="1200" b="1"/>
              <a:t>.</a:t>
            </a:r>
            <a:r>
              <a:rPr kumimoji="1" lang="ko-KR" altLang="en-US" sz="1200" b="1" dirty="0"/>
              <a:t> 정보</a:t>
            </a:r>
            <a:endParaRPr kumimoji="1" lang="ko-Kore-KR" altLang="en-US" sz="1200" b="1" dirty="0"/>
          </a:p>
        </p:txBody>
      </p:sp>
      <p:graphicFrame>
        <p:nvGraphicFramePr>
          <p:cNvPr id="31" name="표 19">
            <a:extLst>
              <a:ext uri="{FF2B5EF4-FFF2-40B4-BE49-F238E27FC236}">
                <a16:creationId xmlns:a16="http://schemas.microsoft.com/office/drawing/2014/main" id="{57CF6F3E-4CB6-4918-8955-200227407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516244"/>
              </p:ext>
            </p:extLst>
          </p:nvPr>
        </p:nvGraphicFramePr>
        <p:xfrm>
          <a:off x="1111542" y="3511393"/>
          <a:ext cx="3955408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7704">
                  <a:extLst>
                    <a:ext uri="{9D8B030D-6E8A-4147-A177-3AD203B41FA5}">
                      <a16:colId xmlns:a16="http://schemas.microsoft.com/office/drawing/2014/main" val="4089948954"/>
                    </a:ext>
                  </a:extLst>
                </a:gridCol>
                <a:gridCol w="1977704">
                  <a:extLst>
                    <a:ext uri="{9D8B030D-6E8A-4147-A177-3AD203B41FA5}">
                      <a16:colId xmlns:a16="http://schemas.microsoft.com/office/drawing/2014/main" val="3382814349"/>
                    </a:ext>
                  </a:extLst>
                </a:gridCol>
              </a:tblGrid>
              <a:tr h="247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총원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93135"/>
                  </a:ext>
                </a:extLst>
              </a:tr>
              <a:tr h="247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투표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495988"/>
                  </a:ext>
                </a:extLst>
              </a:tr>
            </a:tbl>
          </a:graphicData>
        </a:graphic>
      </p:graphicFrame>
      <p:graphicFrame>
        <p:nvGraphicFramePr>
          <p:cNvPr id="32" name="표 19">
            <a:extLst>
              <a:ext uri="{FF2B5EF4-FFF2-40B4-BE49-F238E27FC236}">
                <a16:creationId xmlns:a16="http://schemas.microsoft.com/office/drawing/2014/main" id="{4EBC6C00-2AA3-4463-B824-172B8FF18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633621"/>
              </p:ext>
            </p:extLst>
          </p:nvPr>
        </p:nvGraphicFramePr>
        <p:xfrm>
          <a:off x="1111542" y="4261179"/>
          <a:ext cx="9928370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5674">
                  <a:extLst>
                    <a:ext uri="{9D8B030D-6E8A-4147-A177-3AD203B41FA5}">
                      <a16:colId xmlns:a16="http://schemas.microsoft.com/office/drawing/2014/main" val="4089948954"/>
                    </a:ext>
                  </a:extLst>
                </a:gridCol>
                <a:gridCol w="1985674">
                  <a:extLst>
                    <a:ext uri="{9D8B030D-6E8A-4147-A177-3AD203B41FA5}">
                      <a16:colId xmlns:a16="http://schemas.microsoft.com/office/drawing/2014/main" val="3382814349"/>
                    </a:ext>
                  </a:extLst>
                </a:gridCol>
                <a:gridCol w="1985674">
                  <a:extLst>
                    <a:ext uri="{9D8B030D-6E8A-4147-A177-3AD203B41FA5}">
                      <a16:colId xmlns:a16="http://schemas.microsoft.com/office/drawing/2014/main" val="3863094130"/>
                    </a:ext>
                  </a:extLst>
                </a:gridCol>
                <a:gridCol w="1985674">
                  <a:extLst>
                    <a:ext uri="{9D8B030D-6E8A-4147-A177-3AD203B41FA5}">
                      <a16:colId xmlns:a16="http://schemas.microsoft.com/office/drawing/2014/main" val="3560350146"/>
                    </a:ext>
                  </a:extLst>
                </a:gridCol>
                <a:gridCol w="1985674">
                  <a:extLst>
                    <a:ext uri="{9D8B030D-6E8A-4147-A177-3AD203B41FA5}">
                      <a16:colId xmlns:a16="http://schemas.microsoft.com/office/drawing/2014/main" val="3237684274"/>
                    </a:ext>
                  </a:extLst>
                </a:gridCol>
              </a:tblGrid>
              <a:tr h="265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후보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반대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득표율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93135"/>
                  </a:ext>
                </a:extLst>
              </a:tr>
              <a:tr h="2479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송유진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r>
                        <a:rPr lang="ko-KR" altLang="en-US" sz="1400" dirty="0"/>
                        <a:t>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495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052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99D92C-47FD-7845-B64E-0DE14F209D7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6" y="2001246"/>
            <a:ext cx="4178533" cy="2574979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315D1D18-327B-AA47-80D5-AB729DBF4D86}"/>
              </a:ext>
            </a:extLst>
          </p:cNvPr>
          <p:cNvCxnSpPr>
            <a:cxnSpLocks/>
          </p:cNvCxnSpPr>
          <p:nvPr/>
        </p:nvCxnSpPr>
        <p:spPr>
          <a:xfrm>
            <a:off x="4580050" y="0"/>
            <a:ext cx="0" cy="685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DAE0613-D81E-C042-A1FE-4143E6F75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35" y="692074"/>
            <a:ext cx="4240375" cy="284612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22C61DD-2C2C-4449-A532-C9218D1C4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5" y="692074"/>
            <a:ext cx="4240377" cy="284612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F78BB8D-F188-CE46-B07D-31CA12699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148" y="3705402"/>
            <a:ext cx="5035961" cy="30183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A9B2E8DD-A6C8-2E4D-A621-F0002CF6ABCF}"/>
                  </a:ext>
                </a:extLst>
              </p14:cNvPr>
              <p14:cNvContentPartPr/>
              <p14:nvPr/>
            </p14:nvContentPartPr>
            <p14:xfrm>
              <a:off x="3804892" y="2181574"/>
              <a:ext cx="421920" cy="18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A9B2E8DD-A6C8-2E4D-A621-F0002CF6AB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95892" y="2172934"/>
                <a:ext cx="4395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31D16369-EA9C-4344-BB2B-21556283FDE9}"/>
              </a:ext>
            </a:extLst>
          </p:cNvPr>
          <p:cNvGrpSpPr/>
          <p:nvPr/>
        </p:nvGrpSpPr>
        <p:grpSpPr>
          <a:xfrm>
            <a:off x="830932" y="1682254"/>
            <a:ext cx="3122640" cy="314640"/>
            <a:chOff x="800756" y="906242"/>
            <a:chExt cx="312264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07BBD45-4815-B74B-A72C-CAAED02A25FF}"/>
                    </a:ext>
                  </a:extLst>
                </p14:cNvPr>
                <p14:cNvContentPartPr/>
                <p14:nvPr/>
              </p14:nvContentPartPr>
              <p14:xfrm>
                <a:off x="854756" y="906242"/>
                <a:ext cx="3068640" cy="3002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07BBD45-4815-B74B-A72C-CAAED02A25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6116" y="897242"/>
                  <a:ext cx="3086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5DB8723-B37B-5F48-A4D4-9FFACDDDFE7A}"/>
                    </a:ext>
                  </a:extLst>
                </p14:cNvPr>
                <p14:cNvContentPartPr/>
                <p14:nvPr/>
              </p14:nvContentPartPr>
              <p14:xfrm>
                <a:off x="800756" y="1113962"/>
                <a:ext cx="201240" cy="1069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5DB8723-B37B-5F48-A4D4-9FFACDDDFE7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2116" y="1105322"/>
                  <a:ext cx="218880" cy="124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자기 디스크 22">
            <a:extLst>
              <a:ext uri="{FF2B5EF4-FFF2-40B4-BE49-F238E27FC236}">
                <a16:creationId xmlns:a16="http://schemas.microsoft.com/office/drawing/2014/main" id="{E005483D-FC4E-DC41-86E2-5832ABF89F61}"/>
              </a:ext>
            </a:extLst>
          </p:cNvPr>
          <p:cNvSpPr/>
          <p:nvPr/>
        </p:nvSpPr>
        <p:spPr>
          <a:xfrm>
            <a:off x="2813934" y="6151918"/>
            <a:ext cx="1542315" cy="52345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 err="1">
                <a:solidFill>
                  <a:schemeClr val="tx1"/>
                </a:solidFill>
              </a:rPr>
              <a:t>sysAdminDB</a:t>
            </a:r>
            <a:endParaRPr kumimoji="1"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08C37A3C-82B1-5F4C-B51B-BAAAD02834E8}"/>
              </a:ext>
            </a:extLst>
          </p:cNvPr>
          <p:cNvCxnSpPr>
            <a:cxnSpLocks/>
          </p:cNvCxnSpPr>
          <p:nvPr/>
        </p:nvCxnSpPr>
        <p:spPr>
          <a:xfrm rot="16200000" flipV="1">
            <a:off x="122705" y="3995630"/>
            <a:ext cx="3196863" cy="1949037"/>
          </a:xfrm>
          <a:prstGeom prst="bentConnector3">
            <a:avLst>
              <a:gd name="adj1" fmla="val 142"/>
            </a:avLst>
          </a:prstGeom>
          <a:ln w="25400">
            <a:solidFill>
              <a:srgbClr val="07BC0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25F7096F-79EC-7549-962E-49007686FC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3463" y="3764352"/>
            <a:ext cx="2983101" cy="2189125"/>
          </a:xfrm>
          <a:prstGeom prst="bentConnector3">
            <a:avLst>
              <a:gd name="adj1" fmla="val 100338"/>
            </a:avLst>
          </a:prstGeom>
          <a:ln w="25400">
            <a:solidFill>
              <a:srgbClr val="07BC0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EB2AE99-D519-BE44-8053-6F99EEE2A2B7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4342109" y="2115134"/>
            <a:ext cx="603456" cy="11736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ADD89CF-9AD8-D048-AEA9-D88CA38CB841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4342109" y="3288736"/>
            <a:ext cx="1672039" cy="19258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자기 디스크 40">
            <a:extLst>
              <a:ext uri="{FF2B5EF4-FFF2-40B4-BE49-F238E27FC236}">
                <a16:creationId xmlns:a16="http://schemas.microsoft.com/office/drawing/2014/main" id="{1134CFB4-52B1-E148-A4C4-3E7E3F839BA2}"/>
              </a:ext>
            </a:extLst>
          </p:cNvPr>
          <p:cNvSpPr/>
          <p:nvPr/>
        </p:nvSpPr>
        <p:spPr>
          <a:xfrm>
            <a:off x="10278951" y="6151057"/>
            <a:ext cx="1542315" cy="52345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 err="1">
                <a:solidFill>
                  <a:schemeClr val="tx1"/>
                </a:solidFill>
              </a:rPr>
              <a:t>applicationDB</a:t>
            </a:r>
            <a:endParaRPr kumimoji="1"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25FBDCD-8485-2C49-A61E-A6C4A17F70F0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10775091" y="2512723"/>
            <a:ext cx="275018" cy="3638334"/>
          </a:xfrm>
          <a:prstGeom prst="straightConnector1">
            <a:avLst/>
          </a:prstGeom>
          <a:ln w="25400">
            <a:solidFill>
              <a:srgbClr val="07BC0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CFFD5C-4FDF-CF49-86FE-947B85CA0C57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7734335" y="2463455"/>
            <a:ext cx="3315774" cy="3687602"/>
          </a:xfrm>
          <a:prstGeom prst="straightConnector1">
            <a:avLst/>
          </a:prstGeom>
          <a:ln w="25400">
            <a:solidFill>
              <a:srgbClr val="07BC0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1D0EE94-4EEA-0C4E-8C22-167727B7AEC5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9185942" y="5687736"/>
            <a:ext cx="1864167" cy="463321"/>
          </a:xfrm>
          <a:prstGeom prst="straightConnector1">
            <a:avLst/>
          </a:prstGeom>
          <a:ln w="25400">
            <a:solidFill>
              <a:srgbClr val="07BC0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856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37EE31EB-7758-496D-BC45-1DA99A274696}"/>
              </a:ext>
            </a:extLst>
          </p:cNvPr>
          <p:cNvSpPr/>
          <p:nvPr/>
        </p:nvSpPr>
        <p:spPr>
          <a:xfrm>
            <a:off x="450209" y="3337602"/>
            <a:ext cx="11291582" cy="209846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dirty="0"/>
              <a:t>투표 단계</a:t>
            </a:r>
            <a:endParaRPr lang="en-US" altLang="ko-KR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A813265-F716-4F8D-BA95-B2E716B46AC2}"/>
              </a:ext>
            </a:extLst>
          </p:cNvPr>
          <p:cNvSpPr/>
          <p:nvPr/>
        </p:nvSpPr>
        <p:spPr>
          <a:xfrm>
            <a:off x="450209" y="1795244"/>
            <a:ext cx="11291582" cy="1124125"/>
          </a:xfrm>
          <a:prstGeom prst="roundRect">
            <a:avLst/>
          </a:prstGeom>
          <a:gradFill>
            <a:gsLst>
              <a:gs pos="0">
                <a:schemeClr val="accent3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dirty="0"/>
              <a:t>로그인 단계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014DFD-6831-4C06-AD53-A16E04325F5B}"/>
              </a:ext>
            </a:extLst>
          </p:cNvPr>
          <p:cNvSpPr/>
          <p:nvPr/>
        </p:nvSpPr>
        <p:spPr>
          <a:xfrm>
            <a:off x="5487314" y="956211"/>
            <a:ext cx="1210770" cy="418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6A8179-AB06-40E2-95F1-3ED2D20CF9AF}"/>
              </a:ext>
            </a:extLst>
          </p:cNvPr>
          <p:cNvSpPr/>
          <p:nvPr/>
        </p:nvSpPr>
        <p:spPr>
          <a:xfrm>
            <a:off x="3041112" y="1890665"/>
            <a:ext cx="1210770" cy="418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22618D-156E-4718-BC10-C673F9009E6F}"/>
              </a:ext>
            </a:extLst>
          </p:cNvPr>
          <p:cNvSpPr/>
          <p:nvPr/>
        </p:nvSpPr>
        <p:spPr>
          <a:xfrm>
            <a:off x="8453329" y="2148188"/>
            <a:ext cx="1210770" cy="418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투표자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007056-30EA-4406-8464-701473D7356B}"/>
              </a:ext>
            </a:extLst>
          </p:cNvPr>
          <p:cNvSpPr/>
          <p:nvPr/>
        </p:nvSpPr>
        <p:spPr>
          <a:xfrm>
            <a:off x="1453368" y="2409449"/>
            <a:ext cx="1210770" cy="418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시스템 관리자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83BC91-1440-47D5-BE95-7F906CB886F7}"/>
              </a:ext>
            </a:extLst>
          </p:cNvPr>
          <p:cNvSpPr/>
          <p:nvPr/>
        </p:nvSpPr>
        <p:spPr>
          <a:xfrm>
            <a:off x="4881929" y="2409448"/>
            <a:ext cx="1210770" cy="418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투표 관리자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948EC32-B63A-4AFE-8A0E-AA2264B9E8ED}"/>
              </a:ext>
            </a:extLst>
          </p:cNvPr>
          <p:cNvCxnSpPr>
            <a:stCxn id="5" idx="1"/>
            <a:endCxn id="7" idx="0"/>
          </p:cNvCxnSpPr>
          <p:nvPr/>
        </p:nvCxnSpPr>
        <p:spPr>
          <a:xfrm flipH="1">
            <a:off x="2058753" y="2099783"/>
            <a:ext cx="982359" cy="309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F6A0A1A-E5AA-4D3E-B39C-93C827C7C0A5}"/>
              </a:ext>
            </a:extLst>
          </p:cNvPr>
          <p:cNvCxnSpPr>
            <a:stCxn id="5" idx="3"/>
            <a:endCxn id="9" idx="0"/>
          </p:cNvCxnSpPr>
          <p:nvPr/>
        </p:nvCxnSpPr>
        <p:spPr>
          <a:xfrm>
            <a:off x="4251882" y="2099783"/>
            <a:ext cx="1235432" cy="309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957724-69D4-4708-B7CB-F52F33BD0287}"/>
              </a:ext>
            </a:extLst>
          </p:cNvPr>
          <p:cNvSpPr/>
          <p:nvPr/>
        </p:nvSpPr>
        <p:spPr>
          <a:xfrm>
            <a:off x="7680444" y="4169922"/>
            <a:ext cx="1210770" cy="418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투표하기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7966AE-521B-4666-BA03-474F0E856049}"/>
              </a:ext>
            </a:extLst>
          </p:cNvPr>
          <p:cNvSpPr/>
          <p:nvPr/>
        </p:nvSpPr>
        <p:spPr>
          <a:xfrm>
            <a:off x="9256602" y="4169313"/>
            <a:ext cx="1210770" cy="418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투표결과확인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FC9A93F-5E54-4596-A167-F16E4BE6AAAF}"/>
              </a:ext>
            </a:extLst>
          </p:cNvPr>
          <p:cNvCxnSpPr>
            <a:stCxn id="6" idx="2"/>
            <a:endCxn id="17" idx="0"/>
          </p:cNvCxnSpPr>
          <p:nvPr/>
        </p:nvCxnSpPr>
        <p:spPr>
          <a:xfrm flipH="1">
            <a:off x="8285829" y="2566423"/>
            <a:ext cx="772885" cy="16034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36A5391-5C88-420D-807B-B1ABE4163F14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9058714" y="2566423"/>
            <a:ext cx="803273" cy="1602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E431EAF-32C3-45C6-9074-94853EB866AB}"/>
              </a:ext>
            </a:extLst>
          </p:cNvPr>
          <p:cNvSpPr/>
          <p:nvPr/>
        </p:nvSpPr>
        <p:spPr>
          <a:xfrm>
            <a:off x="605479" y="4169314"/>
            <a:ext cx="1210770" cy="418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투표 승인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8932D30-8756-4799-A641-6864597A2FE9}"/>
              </a:ext>
            </a:extLst>
          </p:cNvPr>
          <p:cNvSpPr/>
          <p:nvPr/>
        </p:nvSpPr>
        <p:spPr>
          <a:xfrm>
            <a:off x="3880679" y="3951809"/>
            <a:ext cx="1210770" cy="418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투표 개설</a:t>
            </a:r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B2E692F-78C5-4815-9C9B-28C05313153A}"/>
              </a:ext>
            </a:extLst>
          </p:cNvPr>
          <p:cNvCxnSpPr>
            <a:stCxn id="7" idx="2"/>
            <a:endCxn id="25" idx="0"/>
          </p:cNvCxnSpPr>
          <p:nvPr/>
        </p:nvCxnSpPr>
        <p:spPr>
          <a:xfrm flipH="1">
            <a:off x="1210864" y="2827684"/>
            <a:ext cx="847889" cy="13416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004534D-DA19-4AB9-B5A3-F84D8B947175}"/>
              </a:ext>
            </a:extLst>
          </p:cNvPr>
          <p:cNvCxnSpPr>
            <a:stCxn id="9" idx="2"/>
            <a:endCxn id="32" idx="0"/>
          </p:cNvCxnSpPr>
          <p:nvPr/>
        </p:nvCxnSpPr>
        <p:spPr>
          <a:xfrm flipH="1">
            <a:off x="4486064" y="2827683"/>
            <a:ext cx="1001250" cy="1124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8E795B-8505-4ED7-937D-9481CBAFA7AA}"/>
              </a:ext>
            </a:extLst>
          </p:cNvPr>
          <p:cNvSpPr/>
          <p:nvPr/>
        </p:nvSpPr>
        <p:spPr>
          <a:xfrm>
            <a:off x="4881929" y="4513262"/>
            <a:ext cx="1210770" cy="418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투표 종료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3F3F72F-DF66-4E83-A451-E5B4C397BFA7}"/>
              </a:ext>
            </a:extLst>
          </p:cNvPr>
          <p:cNvSpPr/>
          <p:nvPr/>
        </p:nvSpPr>
        <p:spPr>
          <a:xfrm>
            <a:off x="5858518" y="3951808"/>
            <a:ext cx="1210770" cy="418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투표결과확인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ECA4DE-5C48-4EE6-9946-9017AD591961}"/>
              </a:ext>
            </a:extLst>
          </p:cNvPr>
          <p:cNvCxnSpPr>
            <a:stCxn id="9" idx="2"/>
            <a:endCxn id="39" idx="0"/>
          </p:cNvCxnSpPr>
          <p:nvPr/>
        </p:nvCxnSpPr>
        <p:spPr>
          <a:xfrm>
            <a:off x="5487314" y="2827683"/>
            <a:ext cx="0" cy="16855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32302B2-A6E2-4604-935C-EA863AC3E049}"/>
              </a:ext>
            </a:extLst>
          </p:cNvPr>
          <p:cNvCxnSpPr>
            <a:stCxn id="9" idx="2"/>
            <a:endCxn id="41" idx="0"/>
          </p:cNvCxnSpPr>
          <p:nvPr/>
        </p:nvCxnSpPr>
        <p:spPr>
          <a:xfrm>
            <a:off x="5487314" y="2827683"/>
            <a:ext cx="976589" cy="11241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8D5AF46-68EF-4ADE-8E32-865C56DACC4F}"/>
              </a:ext>
            </a:extLst>
          </p:cNvPr>
          <p:cNvSpPr/>
          <p:nvPr/>
        </p:nvSpPr>
        <p:spPr>
          <a:xfrm>
            <a:off x="2181637" y="4169313"/>
            <a:ext cx="1210770" cy="418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투표결과확인</a:t>
            </a:r>
            <a:endParaRPr lang="ko-KR" altLang="en-US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D0E0040-134D-4166-A3E5-FB47C3A50F57}"/>
              </a:ext>
            </a:extLst>
          </p:cNvPr>
          <p:cNvCxnSpPr>
            <a:stCxn id="7" idx="2"/>
            <a:endCxn id="51" idx="0"/>
          </p:cNvCxnSpPr>
          <p:nvPr/>
        </p:nvCxnSpPr>
        <p:spPr>
          <a:xfrm>
            <a:off x="2058753" y="2827684"/>
            <a:ext cx="728269" cy="13416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E79F2EB-8411-4164-9D2A-B72A6B186087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3646497" y="1374446"/>
            <a:ext cx="2446202" cy="5162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C85D7AD9-115E-4C5B-8AAB-5BB5BF0A5D68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6092699" y="1374446"/>
            <a:ext cx="2966015" cy="7737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F4CFF0-63AC-EF4B-A699-A47B45AAD121}"/>
              </a:ext>
            </a:extLst>
          </p:cNvPr>
          <p:cNvSpPr txBox="1"/>
          <p:nvPr/>
        </p:nvSpPr>
        <p:spPr>
          <a:xfrm>
            <a:off x="135924" y="172995"/>
            <a:ext cx="325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화면 설계 </a:t>
            </a:r>
            <a:r>
              <a:rPr kumimoji="1" lang="en-US" altLang="ko-KR"/>
              <a:t>–</a:t>
            </a:r>
            <a:r>
              <a:rPr kumimoji="1" lang="ko-KR" altLang="en-US"/>
              <a:t> 주요 시나리오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4464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08BE622-2C55-0541-B6F3-BC100FDB984A}"/>
              </a:ext>
            </a:extLst>
          </p:cNvPr>
          <p:cNvGrpSpPr/>
          <p:nvPr/>
        </p:nvGrpSpPr>
        <p:grpSpPr>
          <a:xfrm>
            <a:off x="9030711" y="734912"/>
            <a:ext cx="3000569" cy="1002537"/>
            <a:chOff x="7517123" y="309885"/>
            <a:chExt cx="4455259" cy="130366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69D2517-65EC-9C4E-BA86-280DE46D233D}"/>
                </a:ext>
              </a:extLst>
            </p:cNvPr>
            <p:cNvSpPr/>
            <p:nvPr/>
          </p:nvSpPr>
          <p:spPr>
            <a:xfrm>
              <a:off x="7517123" y="309885"/>
              <a:ext cx="4455259" cy="1303664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E9E5C10-8EA5-C349-8B80-FEBD2096CE07}"/>
                </a:ext>
              </a:extLst>
            </p:cNvPr>
            <p:cNvSpPr/>
            <p:nvPr/>
          </p:nvSpPr>
          <p:spPr>
            <a:xfrm>
              <a:off x="7624030" y="732103"/>
              <a:ext cx="735497" cy="459226"/>
            </a:xfrm>
            <a:prstGeom prst="ellipse">
              <a:avLst/>
            </a:prstGeom>
            <a:solidFill>
              <a:srgbClr val="E4917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EB85A7E8-1F30-404B-9F4F-19EE8CD551DD}"/>
                </a:ext>
              </a:extLst>
            </p:cNvPr>
            <p:cNvSpPr/>
            <p:nvPr/>
          </p:nvSpPr>
          <p:spPr>
            <a:xfrm>
              <a:off x="8525021" y="732103"/>
              <a:ext cx="847929" cy="45922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</a:rPr>
                <a:t>Page</a:t>
              </a:r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" name="판단 5">
              <a:extLst>
                <a:ext uri="{FF2B5EF4-FFF2-40B4-BE49-F238E27FC236}">
                  <a16:creationId xmlns:a16="http://schemas.microsoft.com/office/drawing/2014/main" id="{E4558CC5-3725-384A-B461-BA3BE79476DD}"/>
                </a:ext>
              </a:extLst>
            </p:cNvPr>
            <p:cNvSpPr/>
            <p:nvPr/>
          </p:nvSpPr>
          <p:spPr>
            <a:xfrm>
              <a:off x="9526798" y="732102"/>
              <a:ext cx="1390767" cy="459226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B72AE790-64B5-D54E-8CB8-92F9B98261BD}"/>
                </a:ext>
              </a:extLst>
            </p:cNvPr>
            <p:cNvSpPr/>
            <p:nvPr/>
          </p:nvSpPr>
          <p:spPr>
            <a:xfrm>
              <a:off x="10990607" y="763995"/>
              <a:ext cx="908733" cy="369332"/>
            </a:xfrm>
            <a:prstGeom prst="roundRect">
              <a:avLst>
                <a:gd name="adj" fmla="val 50000"/>
              </a:avLst>
            </a:prstGeom>
            <a:solidFill>
              <a:srgbClr val="FF352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5FEE770B-4925-7646-B5CA-0C84F62250F8}"/>
              </a:ext>
            </a:extLst>
          </p:cNvPr>
          <p:cNvSpPr/>
          <p:nvPr/>
        </p:nvSpPr>
        <p:spPr>
          <a:xfrm>
            <a:off x="400577" y="1763792"/>
            <a:ext cx="735496" cy="459226"/>
          </a:xfrm>
          <a:prstGeom prst="ellipse">
            <a:avLst/>
          </a:prstGeom>
          <a:solidFill>
            <a:srgbClr val="E49173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Start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A01C6262-66B7-CF41-8103-4C4030CB6AB4}"/>
              </a:ext>
            </a:extLst>
          </p:cNvPr>
          <p:cNvSpPr/>
          <p:nvPr/>
        </p:nvSpPr>
        <p:spPr>
          <a:xfrm>
            <a:off x="1698633" y="1780578"/>
            <a:ext cx="1075239" cy="4551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메인화면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AB4FFED-FC4B-7446-9D13-5EF21EC23F66}"/>
              </a:ext>
            </a:extLst>
          </p:cNvPr>
          <p:cNvCxnSpPr>
            <a:cxnSpLocks/>
          </p:cNvCxnSpPr>
          <p:nvPr/>
        </p:nvCxnSpPr>
        <p:spPr>
          <a:xfrm flipV="1">
            <a:off x="1223763" y="2004113"/>
            <a:ext cx="443824" cy="4052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판단 10">
            <a:extLst>
              <a:ext uri="{FF2B5EF4-FFF2-40B4-BE49-F238E27FC236}">
                <a16:creationId xmlns:a16="http://schemas.microsoft.com/office/drawing/2014/main" id="{13EE45C5-2B1E-5C44-8C2C-17535DE10B37}"/>
              </a:ext>
            </a:extLst>
          </p:cNvPr>
          <p:cNvSpPr/>
          <p:nvPr/>
        </p:nvSpPr>
        <p:spPr>
          <a:xfrm>
            <a:off x="3148559" y="2579348"/>
            <a:ext cx="1390767" cy="459226"/>
          </a:xfrm>
          <a:prstGeom prst="flowChartDecisi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시스템</a:t>
            </a:r>
            <a:endParaRPr kumimoji="1"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관리자</a:t>
            </a:r>
            <a:endParaRPr kumimoji="1"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인가</a:t>
            </a:r>
            <a:r>
              <a:rPr kumimoji="1" lang="en-US" altLang="ko-KR" sz="1000" dirty="0">
                <a:solidFill>
                  <a:schemeClr val="tx1"/>
                </a:solidFill>
              </a:rPr>
              <a:t>?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3C9E0E2-4A6B-9A4D-BE8C-4BD48D2D043F}"/>
              </a:ext>
            </a:extLst>
          </p:cNvPr>
          <p:cNvCxnSpPr>
            <a:cxnSpLocks/>
          </p:cNvCxnSpPr>
          <p:nvPr/>
        </p:nvCxnSpPr>
        <p:spPr>
          <a:xfrm flipV="1">
            <a:off x="2824097" y="2004113"/>
            <a:ext cx="443824" cy="4052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868221D-5D19-244A-A3C6-16D8E6C6EB72}"/>
              </a:ext>
            </a:extLst>
          </p:cNvPr>
          <p:cNvCxnSpPr>
            <a:cxnSpLocks/>
          </p:cNvCxnSpPr>
          <p:nvPr/>
        </p:nvCxnSpPr>
        <p:spPr>
          <a:xfrm flipV="1">
            <a:off x="4605541" y="2808960"/>
            <a:ext cx="949338" cy="3555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판단 20">
            <a:extLst>
              <a:ext uri="{FF2B5EF4-FFF2-40B4-BE49-F238E27FC236}">
                <a16:creationId xmlns:a16="http://schemas.microsoft.com/office/drawing/2014/main" id="{0647A1F8-4F56-9140-9058-465E6AFA2693}"/>
              </a:ext>
            </a:extLst>
          </p:cNvPr>
          <p:cNvSpPr/>
          <p:nvPr/>
        </p:nvSpPr>
        <p:spPr>
          <a:xfrm>
            <a:off x="5505222" y="3294502"/>
            <a:ext cx="1390767" cy="459226"/>
          </a:xfrm>
          <a:prstGeom prst="flowChartDecisi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로그인 성공</a:t>
            </a:r>
            <a:r>
              <a:rPr kumimoji="1" lang="en-US" altLang="ko-KR" sz="1000" dirty="0">
                <a:solidFill>
                  <a:schemeClr val="tx1"/>
                </a:solidFill>
              </a:rPr>
              <a:t>?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D97A3BA-850F-D84C-BCBA-52DF7412B814}"/>
              </a:ext>
            </a:extLst>
          </p:cNvPr>
          <p:cNvCxnSpPr>
            <a:cxnSpLocks/>
          </p:cNvCxnSpPr>
          <p:nvPr/>
        </p:nvCxnSpPr>
        <p:spPr>
          <a:xfrm>
            <a:off x="6197513" y="3063427"/>
            <a:ext cx="0" cy="159542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2309808-293A-2046-A8DD-79D107CD648E}"/>
              </a:ext>
            </a:extLst>
          </p:cNvPr>
          <p:cNvSpPr/>
          <p:nvPr/>
        </p:nvSpPr>
        <p:spPr>
          <a:xfrm>
            <a:off x="7156779" y="4098723"/>
            <a:ext cx="1052256" cy="4551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신청서 현황</a:t>
            </a:r>
            <a:endParaRPr kumimoji="1"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화면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798F4EB-AF57-8C42-84DA-06F2C6F55D1E}"/>
              </a:ext>
            </a:extLst>
          </p:cNvPr>
          <p:cNvCxnSpPr>
            <a:cxnSpLocks/>
          </p:cNvCxnSpPr>
          <p:nvPr/>
        </p:nvCxnSpPr>
        <p:spPr>
          <a:xfrm>
            <a:off x="8243494" y="5125100"/>
            <a:ext cx="919607" cy="0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6402BDC0-97DB-B049-916B-F8BFB20844C2}"/>
              </a:ext>
            </a:extLst>
          </p:cNvPr>
          <p:cNvSpPr/>
          <p:nvPr/>
        </p:nvSpPr>
        <p:spPr>
          <a:xfrm>
            <a:off x="9228334" y="4923748"/>
            <a:ext cx="1052256" cy="4551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투표 현황</a:t>
            </a:r>
            <a:endParaRPr kumimoji="1"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화면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61F26873-BA54-F94B-9ADF-F0DA9814AEA0}"/>
              </a:ext>
            </a:extLst>
          </p:cNvPr>
          <p:cNvSpPr/>
          <p:nvPr/>
        </p:nvSpPr>
        <p:spPr>
          <a:xfrm>
            <a:off x="3317615" y="1780578"/>
            <a:ext cx="1182769" cy="429661"/>
          </a:xfrm>
          <a:prstGeom prst="roundRect">
            <a:avLst>
              <a:gd name="adj" fmla="val 50000"/>
            </a:avLst>
          </a:prstGeom>
          <a:solidFill>
            <a:srgbClr val="FF352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CE6FCFD-A3A4-824D-9A9C-AF9B462BC2E6}"/>
              </a:ext>
            </a:extLst>
          </p:cNvPr>
          <p:cNvCxnSpPr>
            <a:cxnSpLocks/>
          </p:cNvCxnSpPr>
          <p:nvPr/>
        </p:nvCxnSpPr>
        <p:spPr>
          <a:xfrm>
            <a:off x="3843943" y="2255329"/>
            <a:ext cx="0" cy="268591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FA330065-8C5F-3E4B-9331-3295235C8D34}"/>
              </a:ext>
            </a:extLst>
          </p:cNvPr>
          <p:cNvSpPr/>
          <p:nvPr/>
        </p:nvSpPr>
        <p:spPr>
          <a:xfrm>
            <a:off x="5660776" y="2602834"/>
            <a:ext cx="1052256" cy="412253"/>
          </a:xfrm>
          <a:prstGeom prst="roundRect">
            <a:avLst>
              <a:gd name="adj" fmla="val 50000"/>
            </a:avLst>
          </a:prstGeom>
          <a:solidFill>
            <a:srgbClr val="FF352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아이디</a:t>
            </a:r>
            <a:r>
              <a:rPr kumimoji="1" lang="en-US" altLang="ko-KR" sz="1000" dirty="0">
                <a:solidFill>
                  <a:schemeClr val="tx1"/>
                </a:solidFill>
              </a:rPr>
              <a:t>/</a:t>
            </a:r>
            <a:r>
              <a:rPr kumimoji="1" lang="ko-KR" altLang="en-US" sz="1000" dirty="0">
                <a:solidFill>
                  <a:schemeClr val="tx1"/>
                </a:solidFill>
              </a:rPr>
              <a:t>패스워드 입력 </a:t>
            </a:r>
          </a:p>
        </p:txBody>
      </p: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897EBBC9-9FB1-AA49-942A-1099EAD15807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 flipH="1">
            <a:off x="2672497" y="1867128"/>
            <a:ext cx="731872" cy="1611020"/>
          </a:xfrm>
          <a:prstGeom prst="bentConnector4">
            <a:avLst>
              <a:gd name="adj1" fmla="val -31235"/>
              <a:gd name="adj2" fmla="val 100578"/>
            </a:avLst>
          </a:prstGeom>
          <a:ln w="22225">
            <a:solidFill>
              <a:srgbClr val="898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C19C503C-CF5B-9F47-9F69-FD24FA78CE10}"/>
              </a:ext>
            </a:extLst>
          </p:cNvPr>
          <p:cNvSpPr/>
          <p:nvPr/>
        </p:nvSpPr>
        <p:spPr>
          <a:xfrm>
            <a:off x="7156779" y="4923748"/>
            <a:ext cx="1052256" cy="412253"/>
          </a:xfrm>
          <a:prstGeom prst="roundRect">
            <a:avLst>
              <a:gd name="adj" fmla="val 50000"/>
            </a:avLst>
          </a:prstGeom>
          <a:solidFill>
            <a:srgbClr val="FF352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투표현황 </a:t>
            </a:r>
            <a:br>
              <a:rPr kumimoji="1" lang="en-US" altLang="ko-KR" sz="1000" dirty="0">
                <a:solidFill>
                  <a:schemeClr val="tx1"/>
                </a:solidFill>
              </a:rPr>
            </a:br>
            <a:r>
              <a:rPr kumimoji="1" lang="ko-KR" altLang="en-US" sz="1000" dirty="0">
                <a:solidFill>
                  <a:schemeClr val="tx1"/>
                </a:solidFill>
              </a:rPr>
              <a:t>버튼 </a:t>
            </a:r>
            <a:r>
              <a:rPr kumimoji="1" lang="en-US" altLang="ko-KR" sz="1000" dirty="0">
                <a:solidFill>
                  <a:schemeClr val="tx1"/>
                </a:solidFill>
              </a:rPr>
              <a:t>click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A14F333-AF89-4848-B974-93D477293268}"/>
              </a:ext>
            </a:extLst>
          </p:cNvPr>
          <p:cNvCxnSpPr>
            <a:cxnSpLocks/>
          </p:cNvCxnSpPr>
          <p:nvPr/>
        </p:nvCxnSpPr>
        <p:spPr>
          <a:xfrm>
            <a:off x="7682907" y="4610451"/>
            <a:ext cx="0" cy="268591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E6429A1-A5B9-0749-BE73-AB735C8665C7}"/>
              </a:ext>
            </a:extLst>
          </p:cNvPr>
          <p:cNvCxnSpPr>
            <a:cxnSpLocks/>
          </p:cNvCxnSpPr>
          <p:nvPr/>
        </p:nvCxnSpPr>
        <p:spPr>
          <a:xfrm>
            <a:off x="10347201" y="5178101"/>
            <a:ext cx="562189" cy="0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C09B0B18-BB06-2248-B766-2B020E7D3EC1}"/>
              </a:ext>
            </a:extLst>
          </p:cNvPr>
          <p:cNvSpPr/>
          <p:nvPr/>
        </p:nvSpPr>
        <p:spPr>
          <a:xfrm>
            <a:off x="10976001" y="4924844"/>
            <a:ext cx="735496" cy="459226"/>
          </a:xfrm>
          <a:prstGeom prst="ellipse">
            <a:avLst/>
          </a:prstGeom>
          <a:solidFill>
            <a:srgbClr val="E49173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End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3A6707-C2CC-2044-8197-554122F7B0FA}"/>
              </a:ext>
            </a:extLst>
          </p:cNvPr>
          <p:cNvSpPr txBox="1"/>
          <p:nvPr/>
        </p:nvSpPr>
        <p:spPr>
          <a:xfrm>
            <a:off x="9064046" y="1132106"/>
            <a:ext cx="6180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/>
              <a:t>start/end</a:t>
            </a:r>
            <a:endParaRPr kumimoji="1" lang="ko-KR" altLang="en-US" sz="800" dirty="0"/>
          </a:p>
          <a:p>
            <a:endParaRPr kumimoji="1"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716F5C-11F3-C348-BA9A-A6520FB64AC4}"/>
              </a:ext>
            </a:extLst>
          </p:cNvPr>
          <p:cNvSpPr txBox="1"/>
          <p:nvPr/>
        </p:nvSpPr>
        <p:spPr>
          <a:xfrm>
            <a:off x="10457945" y="1130553"/>
            <a:ext cx="9665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/>
              <a:t>Decision node</a:t>
            </a:r>
            <a:endParaRPr kumimoji="1" lang="ko-KR" altLang="en-US" sz="800" dirty="0"/>
          </a:p>
          <a:p>
            <a:endParaRPr kumimoji="1"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434AE5D-82DD-7C49-ACBA-1C47121CA640}"/>
              </a:ext>
            </a:extLst>
          </p:cNvPr>
          <p:cNvSpPr txBox="1"/>
          <p:nvPr/>
        </p:nvSpPr>
        <p:spPr>
          <a:xfrm>
            <a:off x="11345701" y="1110740"/>
            <a:ext cx="7643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/>
              <a:t>Interaction</a:t>
            </a:r>
            <a:endParaRPr kumimoji="1" lang="ko-KR" altLang="en-US" sz="800" dirty="0"/>
          </a:p>
          <a:p>
            <a:endParaRPr kumimoji="1"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090250-EC6A-7B42-942B-4DC4CE085DE0}"/>
              </a:ext>
            </a:extLst>
          </p:cNvPr>
          <p:cNvSpPr txBox="1"/>
          <p:nvPr/>
        </p:nvSpPr>
        <p:spPr>
          <a:xfrm>
            <a:off x="3485293" y="1876086"/>
            <a:ext cx="957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로그인 버튼</a:t>
            </a: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8E086B06-947C-FC43-9C8A-418CA826CD2F}"/>
              </a:ext>
            </a:extLst>
          </p:cNvPr>
          <p:cNvCxnSpPr>
            <a:cxnSpLocks/>
            <a:stCxn id="21" idx="3"/>
            <a:endCxn id="36" idx="3"/>
          </p:cNvCxnSpPr>
          <p:nvPr/>
        </p:nvCxnSpPr>
        <p:spPr>
          <a:xfrm flipH="1" flipV="1">
            <a:off x="6713032" y="2808961"/>
            <a:ext cx="182957" cy="715154"/>
          </a:xfrm>
          <a:prstGeom prst="bentConnector3">
            <a:avLst>
              <a:gd name="adj1" fmla="val -124947"/>
            </a:avLst>
          </a:prstGeom>
          <a:ln w="22225">
            <a:solidFill>
              <a:srgbClr val="898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B5F050-3691-DD45-860B-C8CB1CE272E7}"/>
              </a:ext>
            </a:extLst>
          </p:cNvPr>
          <p:cNvSpPr txBox="1"/>
          <p:nvPr/>
        </p:nvSpPr>
        <p:spPr>
          <a:xfrm>
            <a:off x="2919831" y="3222969"/>
            <a:ext cx="456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b="1">
                <a:solidFill>
                  <a:srgbClr val="FF0000"/>
                </a:solidFill>
              </a:rPr>
              <a:t>No</a:t>
            </a:r>
            <a:endParaRPr kumimoji="1"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CF9823-5539-3343-BEE7-CF4844DD4F14}"/>
              </a:ext>
            </a:extLst>
          </p:cNvPr>
          <p:cNvSpPr txBox="1"/>
          <p:nvPr/>
        </p:nvSpPr>
        <p:spPr>
          <a:xfrm>
            <a:off x="4870092" y="2765008"/>
            <a:ext cx="456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>
                <a:solidFill>
                  <a:srgbClr val="FF0000"/>
                </a:solidFill>
              </a:rPr>
              <a:t>Yes</a:t>
            </a:r>
            <a:endParaRPr kumimoji="1"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6E0BF29-509E-F54F-AE6A-1B0274E669AF}"/>
              </a:ext>
            </a:extLst>
          </p:cNvPr>
          <p:cNvSpPr txBox="1"/>
          <p:nvPr/>
        </p:nvSpPr>
        <p:spPr>
          <a:xfrm>
            <a:off x="7105295" y="3036685"/>
            <a:ext cx="456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b="1">
                <a:solidFill>
                  <a:srgbClr val="FF0000"/>
                </a:solidFill>
              </a:rPr>
              <a:t>No</a:t>
            </a:r>
            <a:endParaRPr kumimoji="1" lang="ko-Kore-KR" altLang="en-US" sz="1000" b="1">
              <a:solidFill>
                <a:srgbClr val="FF0000"/>
              </a:solidFill>
            </a:endParaRPr>
          </a:p>
        </p:txBody>
      </p: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89C5F716-30B5-ED49-B9BC-35897ED9DFA0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16200000" flipH="1">
            <a:off x="6392401" y="3561932"/>
            <a:ext cx="572582" cy="956173"/>
          </a:xfrm>
          <a:prstGeom prst="bentConnector2">
            <a:avLst/>
          </a:prstGeom>
          <a:ln w="22225">
            <a:solidFill>
              <a:srgbClr val="898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9CAFCC2-11DC-4543-85CE-B40E168AFD64}"/>
              </a:ext>
            </a:extLst>
          </p:cNvPr>
          <p:cNvSpPr txBox="1"/>
          <p:nvPr/>
        </p:nvSpPr>
        <p:spPr>
          <a:xfrm>
            <a:off x="6256588" y="4307676"/>
            <a:ext cx="456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>
                <a:solidFill>
                  <a:srgbClr val="FF0000"/>
                </a:solidFill>
              </a:rPr>
              <a:t>Yes</a:t>
            </a:r>
            <a:endParaRPr kumimoji="1" lang="ko-Kore-KR" altLang="en-US" sz="1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415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B01BA70-65D7-D04F-8F5E-FDE3B198EF1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93" y="1654635"/>
            <a:ext cx="4736334" cy="3351588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5395106-1D73-884F-833D-1E74CE7554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899" y="192107"/>
            <a:ext cx="5203017" cy="29789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FAC89B-FB92-9D41-83B8-72D7993C4B7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899" y="3330429"/>
            <a:ext cx="5203017" cy="3126216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F27A55D3-B8D7-E54C-999E-9DB9749E70F9}"/>
              </a:ext>
            </a:extLst>
          </p:cNvPr>
          <p:cNvCxnSpPr>
            <a:cxnSpLocks/>
          </p:cNvCxnSpPr>
          <p:nvPr/>
        </p:nvCxnSpPr>
        <p:spPr>
          <a:xfrm>
            <a:off x="5586729" y="-33556"/>
            <a:ext cx="0" cy="685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52F6F60-564F-A84B-B9C8-ABD262FC30D3}"/>
              </a:ext>
            </a:extLst>
          </p:cNvPr>
          <p:cNvCxnSpPr>
            <a:cxnSpLocks/>
          </p:cNvCxnSpPr>
          <p:nvPr/>
        </p:nvCxnSpPr>
        <p:spPr>
          <a:xfrm flipV="1">
            <a:off x="3145872" y="2506915"/>
            <a:ext cx="2944364" cy="13771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17225236-5FE5-3545-A3FD-F2195B2B5A12}"/>
                  </a:ext>
                </a:extLst>
              </p14:cNvPr>
              <p14:cNvContentPartPr/>
              <p14:nvPr/>
            </p14:nvContentPartPr>
            <p14:xfrm>
              <a:off x="6090236" y="1625162"/>
              <a:ext cx="174240" cy="28342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17225236-5FE5-3545-A3FD-F2195B2B5A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81596" y="1616162"/>
                <a:ext cx="191880" cy="28519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자기 디스크 20">
            <a:extLst>
              <a:ext uri="{FF2B5EF4-FFF2-40B4-BE49-F238E27FC236}">
                <a16:creationId xmlns:a16="http://schemas.microsoft.com/office/drawing/2014/main" id="{D307382B-CA7E-7D47-832D-859D9F6F0682}"/>
              </a:ext>
            </a:extLst>
          </p:cNvPr>
          <p:cNvSpPr/>
          <p:nvPr/>
        </p:nvSpPr>
        <p:spPr>
          <a:xfrm>
            <a:off x="7980367" y="6300993"/>
            <a:ext cx="1901861" cy="52345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 err="1">
                <a:solidFill>
                  <a:schemeClr val="tx1"/>
                </a:solidFill>
              </a:rPr>
              <a:t>votingManagerDB</a:t>
            </a:r>
            <a:endParaRPr kumimoji="1"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02D381C-ECB7-3846-856E-9CE064B59AD8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8237989" y="5006223"/>
            <a:ext cx="693309" cy="1294770"/>
          </a:xfrm>
          <a:prstGeom prst="straightConnector1">
            <a:avLst/>
          </a:prstGeom>
          <a:ln w="25400">
            <a:solidFill>
              <a:srgbClr val="07BC0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자기 디스크 31">
            <a:extLst>
              <a:ext uri="{FF2B5EF4-FFF2-40B4-BE49-F238E27FC236}">
                <a16:creationId xmlns:a16="http://schemas.microsoft.com/office/drawing/2014/main" id="{19E2228E-E7FB-1E49-9320-B046BF912AC6}"/>
              </a:ext>
            </a:extLst>
          </p:cNvPr>
          <p:cNvSpPr/>
          <p:nvPr/>
        </p:nvSpPr>
        <p:spPr>
          <a:xfrm>
            <a:off x="3424396" y="6300993"/>
            <a:ext cx="1901861" cy="52345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 err="1">
                <a:solidFill>
                  <a:schemeClr val="tx1"/>
                </a:solidFill>
              </a:rPr>
              <a:t>applicationDB</a:t>
            </a:r>
            <a:endParaRPr kumimoji="1"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9C7C0D4-03CE-1F45-9546-A7E8AFB01F29}"/>
              </a:ext>
            </a:extLst>
          </p:cNvPr>
          <p:cNvCxnSpPr>
            <a:cxnSpLocks/>
            <a:stCxn id="32" idx="1"/>
          </p:cNvCxnSpPr>
          <p:nvPr/>
        </p:nvCxnSpPr>
        <p:spPr>
          <a:xfrm flipV="1">
            <a:off x="4375327" y="2208311"/>
            <a:ext cx="1994352" cy="4092682"/>
          </a:xfrm>
          <a:prstGeom prst="straightConnector1">
            <a:avLst/>
          </a:prstGeom>
          <a:ln w="25400">
            <a:solidFill>
              <a:srgbClr val="07BC0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FD1C0BE-F833-9643-A268-987EBD536CE6}"/>
              </a:ext>
            </a:extLst>
          </p:cNvPr>
          <p:cNvCxnSpPr>
            <a:cxnSpLocks/>
            <a:stCxn id="32" idx="1"/>
          </p:cNvCxnSpPr>
          <p:nvPr/>
        </p:nvCxnSpPr>
        <p:spPr>
          <a:xfrm flipV="1">
            <a:off x="4375327" y="5116029"/>
            <a:ext cx="2045407" cy="1184964"/>
          </a:xfrm>
          <a:prstGeom prst="straightConnector1">
            <a:avLst/>
          </a:prstGeom>
          <a:ln w="25400">
            <a:solidFill>
              <a:srgbClr val="07BC0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BC7FCBC-AE0D-884D-89C3-DEB28ADBA3FD}"/>
              </a:ext>
            </a:extLst>
          </p:cNvPr>
          <p:cNvCxnSpPr>
            <a:cxnSpLocks/>
          </p:cNvCxnSpPr>
          <p:nvPr/>
        </p:nvCxnSpPr>
        <p:spPr>
          <a:xfrm>
            <a:off x="6446157" y="2575420"/>
            <a:ext cx="1864854" cy="3725573"/>
          </a:xfrm>
          <a:prstGeom prst="straightConnector1">
            <a:avLst/>
          </a:prstGeom>
          <a:ln w="25400">
            <a:solidFill>
              <a:srgbClr val="07BC0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981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6CE48B-9487-7946-B41E-B16E6951895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89" y="1792557"/>
            <a:ext cx="4603258" cy="335828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BA390FA-AEEC-E843-8DB7-FA7D5FE959C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075" y="164918"/>
            <a:ext cx="4408278" cy="25881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E435FC-F9FF-254D-93D8-DFD2046CFEC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42" y="1458983"/>
            <a:ext cx="4318863" cy="27740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04273A-0C3C-4142-8092-5BF5722E0C7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09" y="3683829"/>
            <a:ext cx="4408278" cy="2934022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E9DE90AA-B2C8-8948-ABBD-207E1FFB9A0A}"/>
              </a:ext>
            </a:extLst>
          </p:cNvPr>
          <p:cNvCxnSpPr>
            <a:cxnSpLocks/>
          </p:cNvCxnSpPr>
          <p:nvPr/>
        </p:nvCxnSpPr>
        <p:spPr>
          <a:xfrm>
            <a:off x="5586729" y="-33556"/>
            <a:ext cx="0" cy="685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CC616DB4-4DBD-5D44-BBAC-36599BFC84F7}"/>
                  </a:ext>
                </a:extLst>
              </p14:cNvPr>
              <p14:cNvContentPartPr/>
              <p14:nvPr/>
            </p14:nvContentPartPr>
            <p14:xfrm>
              <a:off x="4509730" y="2001310"/>
              <a:ext cx="421920" cy="18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CC616DB4-4DBD-5D44-BBAC-36599BFC84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00730" y="1992670"/>
                <a:ext cx="4395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6BE8A3-167C-4241-B767-052B710B3E78}"/>
              </a:ext>
            </a:extLst>
          </p:cNvPr>
          <p:cNvGrpSpPr/>
          <p:nvPr/>
        </p:nvGrpSpPr>
        <p:grpSpPr>
          <a:xfrm>
            <a:off x="1535770" y="1501990"/>
            <a:ext cx="3122640" cy="314640"/>
            <a:chOff x="800756" y="906242"/>
            <a:chExt cx="312264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B087430-66FE-D544-B06E-9111B176B3EF}"/>
                    </a:ext>
                  </a:extLst>
                </p14:cNvPr>
                <p14:cNvContentPartPr/>
                <p14:nvPr/>
              </p14:nvContentPartPr>
              <p14:xfrm>
                <a:off x="854756" y="906242"/>
                <a:ext cx="3068640" cy="3002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B087430-66FE-D544-B06E-9111B176B3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6116" y="897242"/>
                  <a:ext cx="3086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D66CFBF-BE72-884D-A43A-E9995281CDB0}"/>
                    </a:ext>
                  </a:extLst>
                </p14:cNvPr>
                <p14:cNvContentPartPr/>
                <p14:nvPr/>
              </p14:nvContentPartPr>
              <p14:xfrm>
                <a:off x="800756" y="1113962"/>
                <a:ext cx="201240" cy="1069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D66CFBF-BE72-884D-A43A-E9995281CDB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2116" y="1105322"/>
                  <a:ext cx="218880" cy="1245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2F93C1-A6B2-D34C-AD18-85C0393FE35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046947" y="1458983"/>
            <a:ext cx="1032128" cy="201271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21D8929-9030-FB46-8088-3B9A98986B2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046947" y="3471699"/>
            <a:ext cx="2618762" cy="16791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AE1E4B-C99E-D84B-B696-1FF42AAB065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046947" y="2845993"/>
            <a:ext cx="1984495" cy="6257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BAEC86A0-F8F0-304F-9C1F-E6C2B7568ED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9523" y="3872370"/>
            <a:ext cx="3029952" cy="2394303"/>
          </a:xfrm>
          <a:prstGeom prst="bentConnector3">
            <a:avLst>
              <a:gd name="adj1" fmla="val 440"/>
            </a:avLst>
          </a:prstGeom>
          <a:ln w="25400">
            <a:solidFill>
              <a:srgbClr val="07BC0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C9EF0AC9-B4D0-234B-BA3C-E4BB14272225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7505" y="3648315"/>
            <a:ext cx="2801739" cy="2634393"/>
          </a:xfrm>
          <a:prstGeom prst="bentConnector3">
            <a:avLst>
              <a:gd name="adj1" fmla="val 100003"/>
            </a:avLst>
          </a:prstGeom>
          <a:ln w="25400">
            <a:solidFill>
              <a:srgbClr val="07BC0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자기 디스크 32">
            <a:extLst>
              <a:ext uri="{FF2B5EF4-FFF2-40B4-BE49-F238E27FC236}">
                <a16:creationId xmlns:a16="http://schemas.microsoft.com/office/drawing/2014/main" id="{33FB28A1-6787-D843-BBDE-8F6CD20F202C}"/>
              </a:ext>
            </a:extLst>
          </p:cNvPr>
          <p:cNvSpPr/>
          <p:nvPr/>
        </p:nvSpPr>
        <p:spPr>
          <a:xfrm>
            <a:off x="3590210" y="6204276"/>
            <a:ext cx="1901861" cy="52345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 err="1">
                <a:solidFill>
                  <a:schemeClr val="tx1"/>
                </a:solidFill>
              </a:rPr>
              <a:t>votingManagerDB</a:t>
            </a:r>
            <a:endParaRPr kumimoji="1"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34" name="자기 디스크 33">
            <a:extLst>
              <a:ext uri="{FF2B5EF4-FFF2-40B4-BE49-F238E27FC236}">
                <a16:creationId xmlns:a16="http://schemas.microsoft.com/office/drawing/2014/main" id="{8D2D548C-F7B6-D04E-B271-C4E31F7B3F37}"/>
              </a:ext>
            </a:extLst>
          </p:cNvPr>
          <p:cNvSpPr/>
          <p:nvPr/>
        </p:nvSpPr>
        <p:spPr>
          <a:xfrm>
            <a:off x="6031853" y="6204275"/>
            <a:ext cx="1901861" cy="52345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 err="1">
                <a:solidFill>
                  <a:schemeClr val="tx1"/>
                </a:solidFill>
              </a:rPr>
              <a:t>applicationDB</a:t>
            </a:r>
            <a:endParaRPr kumimoji="1"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492AFC9-E0F8-F84A-80FA-FBCE1A72F138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6686026" y="1635853"/>
            <a:ext cx="296758" cy="4568422"/>
          </a:xfrm>
          <a:prstGeom prst="straightConnector1">
            <a:avLst/>
          </a:prstGeom>
          <a:ln w="25400">
            <a:solidFill>
              <a:srgbClr val="07BC0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FEAE94A-327C-5F49-AA61-1D8AACC0DE95}"/>
              </a:ext>
            </a:extLst>
          </p:cNvPr>
          <p:cNvCxnSpPr>
            <a:cxnSpLocks/>
            <a:stCxn id="34" idx="1"/>
          </p:cNvCxnSpPr>
          <p:nvPr/>
        </p:nvCxnSpPr>
        <p:spPr>
          <a:xfrm flipV="1">
            <a:off x="6982784" y="3683829"/>
            <a:ext cx="567308" cy="2520446"/>
          </a:xfrm>
          <a:prstGeom prst="straightConnector1">
            <a:avLst/>
          </a:prstGeom>
          <a:ln w="25400">
            <a:solidFill>
              <a:srgbClr val="07BC0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자기 디스크 40">
            <a:extLst>
              <a:ext uri="{FF2B5EF4-FFF2-40B4-BE49-F238E27FC236}">
                <a16:creationId xmlns:a16="http://schemas.microsoft.com/office/drawing/2014/main" id="{E9FB1C86-74C8-9C40-B9A2-D53150ED4F0A}"/>
              </a:ext>
            </a:extLst>
          </p:cNvPr>
          <p:cNvSpPr/>
          <p:nvPr/>
        </p:nvSpPr>
        <p:spPr>
          <a:xfrm>
            <a:off x="8200758" y="6204275"/>
            <a:ext cx="1265731" cy="52345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 err="1">
                <a:solidFill>
                  <a:schemeClr val="tx1"/>
                </a:solidFill>
              </a:rPr>
              <a:t>voterDB</a:t>
            </a:r>
            <a:endParaRPr kumimoji="1"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24E049A-D0D2-2C4A-B48C-D5584BC4B719}"/>
              </a:ext>
            </a:extLst>
          </p:cNvPr>
          <p:cNvCxnSpPr>
            <a:cxnSpLocks/>
            <a:endCxn id="41" idx="1"/>
          </p:cNvCxnSpPr>
          <p:nvPr/>
        </p:nvCxnSpPr>
        <p:spPr>
          <a:xfrm flipH="1">
            <a:off x="8833624" y="3203565"/>
            <a:ext cx="632865" cy="3000710"/>
          </a:xfrm>
          <a:prstGeom prst="straightConnector1">
            <a:avLst/>
          </a:prstGeom>
          <a:ln w="25400">
            <a:solidFill>
              <a:srgbClr val="07BC0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066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08BE622-2C55-0541-B6F3-BC100FDB984A}"/>
              </a:ext>
            </a:extLst>
          </p:cNvPr>
          <p:cNvGrpSpPr/>
          <p:nvPr/>
        </p:nvGrpSpPr>
        <p:grpSpPr>
          <a:xfrm>
            <a:off x="9030711" y="734912"/>
            <a:ext cx="3000569" cy="1002537"/>
            <a:chOff x="7517123" y="309885"/>
            <a:chExt cx="4455259" cy="130366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69D2517-65EC-9C4E-BA86-280DE46D233D}"/>
                </a:ext>
              </a:extLst>
            </p:cNvPr>
            <p:cNvSpPr/>
            <p:nvPr/>
          </p:nvSpPr>
          <p:spPr>
            <a:xfrm>
              <a:off x="7517123" y="309885"/>
              <a:ext cx="4455259" cy="1303664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E9E5C10-8EA5-C349-8B80-FEBD2096CE07}"/>
                </a:ext>
              </a:extLst>
            </p:cNvPr>
            <p:cNvSpPr/>
            <p:nvPr/>
          </p:nvSpPr>
          <p:spPr>
            <a:xfrm>
              <a:off x="7624030" y="732103"/>
              <a:ext cx="735497" cy="459226"/>
            </a:xfrm>
            <a:prstGeom prst="ellipse">
              <a:avLst/>
            </a:prstGeom>
            <a:solidFill>
              <a:srgbClr val="E4917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EB85A7E8-1F30-404B-9F4F-19EE8CD551DD}"/>
                </a:ext>
              </a:extLst>
            </p:cNvPr>
            <p:cNvSpPr/>
            <p:nvPr/>
          </p:nvSpPr>
          <p:spPr>
            <a:xfrm>
              <a:off x="8525021" y="732103"/>
              <a:ext cx="847929" cy="45922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</a:rPr>
                <a:t>Page</a:t>
              </a:r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" name="판단 5">
              <a:extLst>
                <a:ext uri="{FF2B5EF4-FFF2-40B4-BE49-F238E27FC236}">
                  <a16:creationId xmlns:a16="http://schemas.microsoft.com/office/drawing/2014/main" id="{E4558CC5-3725-384A-B461-BA3BE79476DD}"/>
                </a:ext>
              </a:extLst>
            </p:cNvPr>
            <p:cNvSpPr/>
            <p:nvPr/>
          </p:nvSpPr>
          <p:spPr>
            <a:xfrm>
              <a:off x="9526798" y="732102"/>
              <a:ext cx="1390767" cy="459226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B72AE790-64B5-D54E-8CB8-92F9B98261BD}"/>
                </a:ext>
              </a:extLst>
            </p:cNvPr>
            <p:cNvSpPr/>
            <p:nvPr/>
          </p:nvSpPr>
          <p:spPr>
            <a:xfrm>
              <a:off x="10990607" y="763995"/>
              <a:ext cx="908733" cy="369332"/>
            </a:xfrm>
            <a:prstGeom prst="roundRect">
              <a:avLst>
                <a:gd name="adj" fmla="val 50000"/>
              </a:avLst>
            </a:prstGeom>
            <a:solidFill>
              <a:srgbClr val="FF352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5FEE770B-4925-7646-B5CA-0C84F62250F8}"/>
              </a:ext>
            </a:extLst>
          </p:cNvPr>
          <p:cNvSpPr/>
          <p:nvPr/>
        </p:nvSpPr>
        <p:spPr>
          <a:xfrm>
            <a:off x="455226" y="1093954"/>
            <a:ext cx="735496" cy="459226"/>
          </a:xfrm>
          <a:prstGeom prst="ellipse">
            <a:avLst/>
          </a:prstGeom>
          <a:solidFill>
            <a:srgbClr val="E49173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Start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A01C6262-66B7-CF41-8103-4C4030CB6AB4}"/>
              </a:ext>
            </a:extLst>
          </p:cNvPr>
          <p:cNvSpPr/>
          <p:nvPr/>
        </p:nvSpPr>
        <p:spPr>
          <a:xfrm>
            <a:off x="1753282" y="1110740"/>
            <a:ext cx="1075239" cy="4551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메인화면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AB4FFED-FC4B-7446-9D13-5EF21EC23F66}"/>
              </a:ext>
            </a:extLst>
          </p:cNvPr>
          <p:cNvCxnSpPr>
            <a:cxnSpLocks/>
          </p:cNvCxnSpPr>
          <p:nvPr/>
        </p:nvCxnSpPr>
        <p:spPr>
          <a:xfrm flipV="1">
            <a:off x="1278412" y="1334275"/>
            <a:ext cx="443824" cy="4052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3C9E0E2-4A6B-9A4D-BE8C-4BD48D2D043F}"/>
              </a:ext>
            </a:extLst>
          </p:cNvPr>
          <p:cNvCxnSpPr>
            <a:cxnSpLocks/>
          </p:cNvCxnSpPr>
          <p:nvPr/>
        </p:nvCxnSpPr>
        <p:spPr>
          <a:xfrm flipV="1">
            <a:off x="2878746" y="1334275"/>
            <a:ext cx="443824" cy="4052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868221D-5D19-244A-A3C6-16D8E6C6EB72}"/>
              </a:ext>
            </a:extLst>
          </p:cNvPr>
          <p:cNvCxnSpPr>
            <a:cxnSpLocks/>
          </p:cNvCxnSpPr>
          <p:nvPr/>
        </p:nvCxnSpPr>
        <p:spPr>
          <a:xfrm>
            <a:off x="4660190" y="2142677"/>
            <a:ext cx="211794" cy="2026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3E86256-D216-014D-AE56-68B125BB242E}"/>
              </a:ext>
            </a:extLst>
          </p:cNvPr>
          <p:cNvCxnSpPr>
            <a:cxnSpLocks/>
          </p:cNvCxnSpPr>
          <p:nvPr/>
        </p:nvCxnSpPr>
        <p:spPr>
          <a:xfrm flipH="1">
            <a:off x="5504146" y="2355232"/>
            <a:ext cx="1" cy="206330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2309808-293A-2046-A8DD-79D107CD648E}"/>
              </a:ext>
            </a:extLst>
          </p:cNvPr>
          <p:cNvSpPr/>
          <p:nvPr/>
        </p:nvSpPr>
        <p:spPr>
          <a:xfrm>
            <a:off x="3398682" y="1900058"/>
            <a:ext cx="1174481" cy="4551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이용신청서</a:t>
            </a:r>
            <a:endParaRPr kumimoji="1"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화면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61F26873-BA54-F94B-9ADF-F0DA9814AEA0}"/>
              </a:ext>
            </a:extLst>
          </p:cNvPr>
          <p:cNvSpPr/>
          <p:nvPr/>
        </p:nvSpPr>
        <p:spPr>
          <a:xfrm>
            <a:off x="3372264" y="1110740"/>
            <a:ext cx="1182769" cy="429661"/>
          </a:xfrm>
          <a:prstGeom prst="roundRect">
            <a:avLst>
              <a:gd name="adj" fmla="val 50000"/>
            </a:avLst>
          </a:prstGeom>
          <a:solidFill>
            <a:srgbClr val="FF352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CE6FCFD-A3A4-824D-9A9C-AF9B462BC2E6}"/>
              </a:ext>
            </a:extLst>
          </p:cNvPr>
          <p:cNvCxnSpPr>
            <a:cxnSpLocks/>
          </p:cNvCxnSpPr>
          <p:nvPr/>
        </p:nvCxnSpPr>
        <p:spPr>
          <a:xfrm>
            <a:off x="3874488" y="1565914"/>
            <a:ext cx="0" cy="268591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FA330065-8C5F-3E4B-9331-3295235C8D34}"/>
              </a:ext>
            </a:extLst>
          </p:cNvPr>
          <p:cNvSpPr/>
          <p:nvPr/>
        </p:nvSpPr>
        <p:spPr>
          <a:xfrm>
            <a:off x="4978019" y="1921518"/>
            <a:ext cx="1052256" cy="412253"/>
          </a:xfrm>
          <a:prstGeom prst="roundRect">
            <a:avLst>
              <a:gd name="adj" fmla="val 50000"/>
            </a:avLst>
          </a:prstGeom>
          <a:solidFill>
            <a:srgbClr val="FF352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이용신청서 입력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3A6707-C2CC-2044-8197-554122F7B0FA}"/>
              </a:ext>
            </a:extLst>
          </p:cNvPr>
          <p:cNvSpPr txBox="1"/>
          <p:nvPr/>
        </p:nvSpPr>
        <p:spPr>
          <a:xfrm>
            <a:off x="9064046" y="1132106"/>
            <a:ext cx="6180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/>
              <a:t>start/end</a:t>
            </a:r>
            <a:endParaRPr kumimoji="1" lang="ko-KR" altLang="en-US" sz="800" dirty="0"/>
          </a:p>
          <a:p>
            <a:endParaRPr kumimoji="1"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716F5C-11F3-C348-BA9A-A6520FB64AC4}"/>
              </a:ext>
            </a:extLst>
          </p:cNvPr>
          <p:cNvSpPr txBox="1"/>
          <p:nvPr/>
        </p:nvSpPr>
        <p:spPr>
          <a:xfrm>
            <a:off x="10457945" y="1130553"/>
            <a:ext cx="9665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/>
              <a:t>Decision node</a:t>
            </a:r>
            <a:endParaRPr kumimoji="1" lang="ko-KR" altLang="en-US" sz="800" dirty="0"/>
          </a:p>
          <a:p>
            <a:endParaRPr kumimoji="1"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434AE5D-82DD-7C49-ACBA-1C47121CA640}"/>
              </a:ext>
            </a:extLst>
          </p:cNvPr>
          <p:cNvSpPr txBox="1"/>
          <p:nvPr/>
        </p:nvSpPr>
        <p:spPr>
          <a:xfrm>
            <a:off x="11345701" y="1110740"/>
            <a:ext cx="7643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/>
              <a:t>Interaction</a:t>
            </a:r>
            <a:endParaRPr kumimoji="1" lang="ko-KR" altLang="en-US" sz="800" dirty="0"/>
          </a:p>
          <a:p>
            <a:endParaRPr kumimoji="1"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090250-EC6A-7B42-942B-4DC4CE085DE0}"/>
              </a:ext>
            </a:extLst>
          </p:cNvPr>
          <p:cNvSpPr txBox="1"/>
          <p:nvPr/>
        </p:nvSpPr>
        <p:spPr>
          <a:xfrm>
            <a:off x="3434028" y="1137150"/>
            <a:ext cx="1182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이용신청서 작성</a:t>
            </a:r>
            <a:endParaRPr kumimoji="1" lang="en-US" altLang="ko-KR" sz="1000" dirty="0"/>
          </a:p>
          <a:p>
            <a:r>
              <a:rPr kumimoji="1" lang="ko-KR" altLang="en-US" sz="1000" dirty="0"/>
              <a:t>버튼 </a:t>
            </a:r>
            <a:r>
              <a:rPr kumimoji="1" lang="en-US" altLang="ko-KR" sz="1000" dirty="0"/>
              <a:t>click</a:t>
            </a:r>
            <a:endParaRPr kumimoji="1" lang="ko-KR" altLang="en-US" sz="1000" dirty="0"/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D22A6805-F344-5147-A99E-18758878FF32}"/>
              </a:ext>
            </a:extLst>
          </p:cNvPr>
          <p:cNvSpPr/>
          <p:nvPr/>
        </p:nvSpPr>
        <p:spPr>
          <a:xfrm>
            <a:off x="4968349" y="2583023"/>
            <a:ext cx="1075239" cy="4551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메인화면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ABE1D6D7-C99B-BC4F-B05A-C54F74A9E3D3}"/>
              </a:ext>
            </a:extLst>
          </p:cNvPr>
          <p:cNvSpPr/>
          <p:nvPr/>
        </p:nvSpPr>
        <p:spPr>
          <a:xfrm>
            <a:off x="6554787" y="2583023"/>
            <a:ext cx="1182769" cy="429661"/>
          </a:xfrm>
          <a:prstGeom prst="roundRect">
            <a:avLst>
              <a:gd name="adj" fmla="val 50000"/>
            </a:avLst>
          </a:prstGeom>
          <a:solidFill>
            <a:srgbClr val="FF352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로그인 </a:t>
            </a:r>
            <a:endParaRPr kumimoji="1"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버튼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77B7A8-97F8-1247-8FED-2F52AA258B91}"/>
              </a:ext>
            </a:extLst>
          </p:cNvPr>
          <p:cNvCxnSpPr>
            <a:cxnSpLocks/>
          </p:cNvCxnSpPr>
          <p:nvPr/>
        </p:nvCxnSpPr>
        <p:spPr>
          <a:xfrm flipV="1">
            <a:off x="6046157" y="2807022"/>
            <a:ext cx="443824" cy="4052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판단 92">
            <a:extLst>
              <a:ext uri="{FF2B5EF4-FFF2-40B4-BE49-F238E27FC236}">
                <a16:creationId xmlns:a16="http://schemas.microsoft.com/office/drawing/2014/main" id="{07CE6A50-385D-514E-992B-DFFA6A537D4D}"/>
              </a:ext>
            </a:extLst>
          </p:cNvPr>
          <p:cNvSpPr/>
          <p:nvPr/>
        </p:nvSpPr>
        <p:spPr>
          <a:xfrm>
            <a:off x="6411428" y="3307723"/>
            <a:ext cx="1399122" cy="459226"/>
          </a:xfrm>
          <a:prstGeom prst="flowChartDecisi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tx1"/>
                </a:solidFill>
              </a:rPr>
              <a:t>투표관리자</a:t>
            </a:r>
            <a:br>
              <a:rPr kumimoji="1" lang="en-US" altLang="ko-KR" sz="800" dirty="0">
                <a:solidFill>
                  <a:schemeClr val="tx1"/>
                </a:solidFill>
              </a:rPr>
            </a:br>
            <a:r>
              <a:rPr kumimoji="1" lang="ko-KR" altLang="en-US" sz="800" dirty="0">
                <a:solidFill>
                  <a:schemeClr val="tx1"/>
                </a:solidFill>
              </a:rPr>
              <a:t>인가</a:t>
            </a:r>
            <a:r>
              <a:rPr kumimoji="1" lang="en-US" altLang="ko-KR" sz="800" dirty="0">
                <a:solidFill>
                  <a:schemeClr val="tx1"/>
                </a:solidFill>
              </a:rPr>
              <a:t>?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08" name="꺾인 연결선[E] 107">
            <a:extLst>
              <a:ext uri="{FF2B5EF4-FFF2-40B4-BE49-F238E27FC236}">
                <a16:creationId xmlns:a16="http://schemas.microsoft.com/office/drawing/2014/main" id="{ED9A56C5-D7EA-5042-A0BE-400B1EB92E1A}"/>
              </a:ext>
            </a:extLst>
          </p:cNvPr>
          <p:cNvCxnSpPr>
            <a:cxnSpLocks/>
            <a:stCxn id="93" idx="2"/>
          </p:cNvCxnSpPr>
          <p:nvPr/>
        </p:nvCxnSpPr>
        <p:spPr>
          <a:xfrm rot="5400000" flipH="1">
            <a:off x="5941630" y="2597591"/>
            <a:ext cx="731875" cy="1606842"/>
          </a:xfrm>
          <a:prstGeom prst="bentConnector4">
            <a:avLst>
              <a:gd name="adj1" fmla="val -31235"/>
              <a:gd name="adj2" fmla="val 99960"/>
            </a:avLst>
          </a:prstGeom>
          <a:ln w="22225">
            <a:solidFill>
              <a:srgbClr val="898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71A1D4A3-459D-744D-A0C6-0A41536C0D91}"/>
              </a:ext>
            </a:extLst>
          </p:cNvPr>
          <p:cNvCxnSpPr>
            <a:cxnSpLocks/>
          </p:cNvCxnSpPr>
          <p:nvPr/>
        </p:nvCxnSpPr>
        <p:spPr>
          <a:xfrm flipH="1">
            <a:off x="7123187" y="3056135"/>
            <a:ext cx="1" cy="206330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판단 138">
            <a:extLst>
              <a:ext uri="{FF2B5EF4-FFF2-40B4-BE49-F238E27FC236}">
                <a16:creationId xmlns:a16="http://schemas.microsoft.com/office/drawing/2014/main" id="{B804D54D-B599-9C4C-893B-969E6AE8FB3E}"/>
              </a:ext>
            </a:extLst>
          </p:cNvPr>
          <p:cNvSpPr/>
          <p:nvPr/>
        </p:nvSpPr>
        <p:spPr>
          <a:xfrm>
            <a:off x="8781617" y="4017277"/>
            <a:ext cx="1390767" cy="459226"/>
          </a:xfrm>
          <a:prstGeom prst="flowChartDecisi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로그인 성공</a:t>
            </a:r>
            <a:r>
              <a:rPr kumimoji="1" lang="en-US" altLang="ko-KR" sz="1000" dirty="0">
                <a:solidFill>
                  <a:schemeClr val="tx1"/>
                </a:solidFill>
              </a:rPr>
              <a:t>?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DCF2583-783E-C043-A30F-779247DC7BD3}"/>
              </a:ext>
            </a:extLst>
          </p:cNvPr>
          <p:cNvCxnSpPr>
            <a:cxnSpLocks/>
          </p:cNvCxnSpPr>
          <p:nvPr/>
        </p:nvCxnSpPr>
        <p:spPr>
          <a:xfrm>
            <a:off x="9473908" y="3786202"/>
            <a:ext cx="0" cy="159542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모서리가 둥근 직사각형 146">
            <a:extLst>
              <a:ext uri="{FF2B5EF4-FFF2-40B4-BE49-F238E27FC236}">
                <a16:creationId xmlns:a16="http://schemas.microsoft.com/office/drawing/2014/main" id="{628346A1-4304-7C42-BC17-DE31F62F045D}"/>
              </a:ext>
            </a:extLst>
          </p:cNvPr>
          <p:cNvSpPr/>
          <p:nvPr/>
        </p:nvSpPr>
        <p:spPr>
          <a:xfrm>
            <a:off x="8937171" y="3325609"/>
            <a:ext cx="1052256" cy="412253"/>
          </a:xfrm>
          <a:prstGeom prst="roundRect">
            <a:avLst>
              <a:gd name="adj" fmla="val 50000"/>
            </a:avLst>
          </a:prstGeom>
          <a:solidFill>
            <a:srgbClr val="FF352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아이디</a:t>
            </a:r>
            <a:r>
              <a:rPr kumimoji="1" lang="en-US" altLang="ko-KR" sz="1000" dirty="0">
                <a:solidFill>
                  <a:schemeClr val="tx1"/>
                </a:solidFill>
              </a:rPr>
              <a:t>/</a:t>
            </a:r>
            <a:r>
              <a:rPr kumimoji="1" lang="ko-KR" altLang="en-US" sz="1000" dirty="0">
                <a:solidFill>
                  <a:schemeClr val="tx1"/>
                </a:solidFill>
              </a:rPr>
              <a:t>패스워드 입력 </a:t>
            </a:r>
          </a:p>
        </p:txBody>
      </p: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BBA85D1F-915E-1442-882A-898AF0EC052E}"/>
              </a:ext>
            </a:extLst>
          </p:cNvPr>
          <p:cNvCxnSpPr>
            <a:cxnSpLocks/>
            <a:stCxn id="139" idx="3"/>
            <a:endCxn id="147" idx="3"/>
          </p:cNvCxnSpPr>
          <p:nvPr/>
        </p:nvCxnSpPr>
        <p:spPr>
          <a:xfrm flipH="1" flipV="1">
            <a:off x="9989427" y="3531736"/>
            <a:ext cx="182957" cy="715154"/>
          </a:xfrm>
          <a:prstGeom prst="bentConnector3">
            <a:avLst>
              <a:gd name="adj1" fmla="val -124947"/>
            </a:avLst>
          </a:prstGeom>
          <a:ln w="22225">
            <a:solidFill>
              <a:srgbClr val="898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ACB1F60-B14A-554B-8771-8480A213104A}"/>
              </a:ext>
            </a:extLst>
          </p:cNvPr>
          <p:cNvCxnSpPr>
            <a:cxnSpLocks/>
          </p:cNvCxnSpPr>
          <p:nvPr/>
        </p:nvCxnSpPr>
        <p:spPr>
          <a:xfrm>
            <a:off x="7912374" y="3536324"/>
            <a:ext cx="960750" cy="7284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9AAFD08A-72FC-5F46-AD79-6AD4F618A864}"/>
              </a:ext>
            </a:extLst>
          </p:cNvPr>
          <p:cNvSpPr/>
          <p:nvPr/>
        </p:nvSpPr>
        <p:spPr>
          <a:xfrm>
            <a:off x="10452896" y="4728456"/>
            <a:ext cx="1052256" cy="4551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로그인 후</a:t>
            </a:r>
            <a:endParaRPr kumimoji="1"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마이페이지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A2B6925B-8201-7D4C-A311-722DD67F1A3E}"/>
              </a:ext>
            </a:extLst>
          </p:cNvPr>
          <p:cNvSpPr/>
          <p:nvPr/>
        </p:nvSpPr>
        <p:spPr>
          <a:xfrm>
            <a:off x="10610422" y="4951430"/>
            <a:ext cx="1052256" cy="4551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로그인 후 </a:t>
            </a:r>
            <a:endParaRPr kumimoji="1"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투표만들기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2" name="모서리가 둥근 직사각형 171">
            <a:extLst>
              <a:ext uri="{FF2B5EF4-FFF2-40B4-BE49-F238E27FC236}">
                <a16:creationId xmlns:a16="http://schemas.microsoft.com/office/drawing/2014/main" id="{A0AD23A1-2058-B443-B6FF-C29AAFA6A26B}"/>
              </a:ext>
            </a:extLst>
          </p:cNvPr>
          <p:cNvSpPr/>
          <p:nvPr/>
        </p:nvSpPr>
        <p:spPr>
          <a:xfrm>
            <a:off x="10979024" y="5208036"/>
            <a:ext cx="1052256" cy="4551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로그인 후</a:t>
            </a:r>
            <a:endParaRPr kumimoji="1"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투표관리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654CA3A5-6D83-9B4C-833E-E7393E7E6701}"/>
              </a:ext>
            </a:extLst>
          </p:cNvPr>
          <p:cNvCxnSpPr>
            <a:cxnSpLocks/>
          </p:cNvCxnSpPr>
          <p:nvPr/>
        </p:nvCxnSpPr>
        <p:spPr>
          <a:xfrm>
            <a:off x="11505152" y="5812141"/>
            <a:ext cx="0" cy="268591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타원 173">
            <a:extLst>
              <a:ext uri="{FF2B5EF4-FFF2-40B4-BE49-F238E27FC236}">
                <a16:creationId xmlns:a16="http://schemas.microsoft.com/office/drawing/2014/main" id="{163F0AB1-38F0-E949-B31E-6837E1ACBAAD}"/>
              </a:ext>
            </a:extLst>
          </p:cNvPr>
          <p:cNvSpPr/>
          <p:nvPr/>
        </p:nvSpPr>
        <p:spPr>
          <a:xfrm>
            <a:off x="11137404" y="6142864"/>
            <a:ext cx="735496" cy="459226"/>
          </a:xfrm>
          <a:prstGeom prst="ellipse">
            <a:avLst/>
          </a:prstGeom>
          <a:solidFill>
            <a:srgbClr val="E49173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End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8BE0B6-AE80-8443-BCCE-1156D34E6EC8}"/>
              </a:ext>
            </a:extLst>
          </p:cNvPr>
          <p:cNvSpPr txBox="1"/>
          <p:nvPr/>
        </p:nvSpPr>
        <p:spPr>
          <a:xfrm>
            <a:off x="6183165" y="4009409"/>
            <a:ext cx="456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b="1">
                <a:solidFill>
                  <a:srgbClr val="FF0000"/>
                </a:solidFill>
              </a:rPr>
              <a:t>No</a:t>
            </a:r>
            <a:endParaRPr kumimoji="1"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4A14FB-D826-CA48-8E06-F5822C072EFC}"/>
              </a:ext>
            </a:extLst>
          </p:cNvPr>
          <p:cNvSpPr txBox="1"/>
          <p:nvPr/>
        </p:nvSpPr>
        <p:spPr>
          <a:xfrm>
            <a:off x="8215201" y="3528265"/>
            <a:ext cx="456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>
                <a:solidFill>
                  <a:srgbClr val="FF0000"/>
                </a:solidFill>
              </a:rPr>
              <a:t>Yes</a:t>
            </a:r>
            <a:endParaRPr kumimoji="1"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8EEAFF5-8CD1-B941-94B1-DE5C0E681BF7}"/>
              </a:ext>
            </a:extLst>
          </p:cNvPr>
          <p:cNvSpPr txBox="1"/>
          <p:nvPr/>
        </p:nvSpPr>
        <p:spPr>
          <a:xfrm>
            <a:off x="10366721" y="3786202"/>
            <a:ext cx="456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b="1">
                <a:solidFill>
                  <a:srgbClr val="FF0000"/>
                </a:solidFill>
              </a:rPr>
              <a:t>No</a:t>
            </a:r>
            <a:endParaRPr kumimoji="1" lang="ko-Kore-KR" altLang="en-US" sz="1000" b="1">
              <a:solidFill>
                <a:srgbClr val="FF0000"/>
              </a:solidFill>
            </a:endParaRPr>
          </a:p>
        </p:txBody>
      </p: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76492E2D-213E-9C40-A448-C0833B692994}"/>
              </a:ext>
            </a:extLst>
          </p:cNvPr>
          <p:cNvCxnSpPr>
            <a:cxnSpLocks/>
            <a:stCxn id="139" idx="2"/>
          </p:cNvCxnSpPr>
          <p:nvPr/>
        </p:nvCxnSpPr>
        <p:spPr>
          <a:xfrm rot="16200000" flipH="1">
            <a:off x="9602296" y="4351208"/>
            <a:ext cx="639131" cy="889720"/>
          </a:xfrm>
          <a:prstGeom prst="bentConnector2">
            <a:avLst/>
          </a:prstGeom>
          <a:ln w="22225">
            <a:solidFill>
              <a:srgbClr val="898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207337E-7BF7-1E4D-9332-FB24337BD86F}"/>
              </a:ext>
            </a:extLst>
          </p:cNvPr>
          <p:cNvSpPr txBox="1"/>
          <p:nvPr/>
        </p:nvSpPr>
        <p:spPr>
          <a:xfrm>
            <a:off x="9486642" y="4869413"/>
            <a:ext cx="456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>
                <a:solidFill>
                  <a:srgbClr val="FF0000"/>
                </a:solidFill>
              </a:rPr>
              <a:t>Yes</a:t>
            </a:r>
            <a:endParaRPr kumimoji="1" lang="ko-Kore-KR" altLang="en-US" sz="1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345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2602EC-DC24-5F46-8E8E-D334F143018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3" y="1670334"/>
            <a:ext cx="3276331" cy="31862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59CE17-65EB-1B4E-BBFA-A8C3AD110A4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187" y="1670459"/>
            <a:ext cx="4121208" cy="31860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C424B71-273C-AA42-8D61-09A574977F6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319" y="461728"/>
            <a:ext cx="3346823" cy="26212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013CAE-4D14-E643-B2F7-EBC0EE055BA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319" y="3775046"/>
            <a:ext cx="3346823" cy="2621226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98A4C607-CECA-C44D-B109-70D0B9716E67}"/>
              </a:ext>
            </a:extLst>
          </p:cNvPr>
          <p:cNvCxnSpPr>
            <a:cxnSpLocks/>
          </p:cNvCxnSpPr>
          <p:nvPr/>
        </p:nvCxnSpPr>
        <p:spPr>
          <a:xfrm>
            <a:off x="3682428" y="0"/>
            <a:ext cx="0" cy="685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937B3A7D-66B5-1440-B068-BC4DAA21B8EC}"/>
              </a:ext>
            </a:extLst>
          </p:cNvPr>
          <p:cNvCxnSpPr>
            <a:cxnSpLocks/>
          </p:cNvCxnSpPr>
          <p:nvPr/>
        </p:nvCxnSpPr>
        <p:spPr>
          <a:xfrm>
            <a:off x="8204094" y="0"/>
            <a:ext cx="0" cy="68580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C67CF09-A4DE-3644-8699-0FA92D8260A7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214694" y="3263505"/>
            <a:ext cx="1668493" cy="7716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DD3F98F-F206-654C-848C-87BA754F0D86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8004395" y="1772341"/>
            <a:ext cx="426924" cy="14911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2C7EAD-1423-6644-857C-A91E3005FDB9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8004395" y="3263505"/>
            <a:ext cx="426924" cy="182215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자기 디스크 16">
            <a:extLst>
              <a:ext uri="{FF2B5EF4-FFF2-40B4-BE49-F238E27FC236}">
                <a16:creationId xmlns:a16="http://schemas.microsoft.com/office/drawing/2014/main" id="{650EA50E-DBCE-F747-B17D-63C2FAF406C9}"/>
              </a:ext>
            </a:extLst>
          </p:cNvPr>
          <p:cNvSpPr/>
          <p:nvPr/>
        </p:nvSpPr>
        <p:spPr>
          <a:xfrm>
            <a:off x="4690452" y="6270623"/>
            <a:ext cx="1901861" cy="52345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 err="1">
                <a:solidFill>
                  <a:schemeClr val="tx1"/>
                </a:solidFill>
              </a:rPr>
              <a:t>voterDB</a:t>
            </a:r>
            <a:endParaRPr kumimoji="1"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0D67A64-7B1C-784C-B917-61745FE8A1E8}"/>
              </a:ext>
            </a:extLst>
          </p:cNvPr>
          <p:cNvCxnSpPr>
            <a:cxnSpLocks/>
            <a:stCxn id="17" idx="1"/>
          </p:cNvCxnSpPr>
          <p:nvPr/>
        </p:nvCxnSpPr>
        <p:spPr>
          <a:xfrm flipV="1">
            <a:off x="5641383" y="3691156"/>
            <a:ext cx="147021" cy="2579467"/>
          </a:xfrm>
          <a:prstGeom prst="straightConnector1">
            <a:avLst/>
          </a:prstGeom>
          <a:ln w="25400">
            <a:solidFill>
              <a:srgbClr val="07BC0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955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1FB8A59-15BE-474C-8FA6-715D49DD0F8D}"/>
              </a:ext>
            </a:extLst>
          </p:cNvPr>
          <p:cNvGrpSpPr/>
          <p:nvPr/>
        </p:nvGrpSpPr>
        <p:grpSpPr>
          <a:xfrm>
            <a:off x="9030711" y="734912"/>
            <a:ext cx="3000569" cy="1002537"/>
            <a:chOff x="7517123" y="309885"/>
            <a:chExt cx="4455259" cy="130366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87295DE-AAC8-874F-97EF-6B6C27912AC2}"/>
                </a:ext>
              </a:extLst>
            </p:cNvPr>
            <p:cNvSpPr/>
            <p:nvPr/>
          </p:nvSpPr>
          <p:spPr>
            <a:xfrm>
              <a:off x="7517123" y="309885"/>
              <a:ext cx="4455259" cy="1303664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347582A-A5C0-554F-84A0-461038A13A7A}"/>
                </a:ext>
              </a:extLst>
            </p:cNvPr>
            <p:cNvSpPr/>
            <p:nvPr/>
          </p:nvSpPr>
          <p:spPr>
            <a:xfrm>
              <a:off x="7624030" y="732103"/>
              <a:ext cx="735497" cy="459226"/>
            </a:xfrm>
            <a:prstGeom prst="ellipse">
              <a:avLst/>
            </a:prstGeom>
            <a:solidFill>
              <a:srgbClr val="E4917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76B164E4-DC9A-FD41-83C2-84C917EC06F7}"/>
                </a:ext>
              </a:extLst>
            </p:cNvPr>
            <p:cNvSpPr/>
            <p:nvPr/>
          </p:nvSpPr>
          <p:spPr>
            <a:xfrm>
              <a:off x="8525021" y="732103"/>
              <a:ext cx="847929" cy="45922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</a:rPr>
                <a:t>Page</a:t>
              </a:r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" name="판단 5">
              <a:extLst>
                <a:ext uri="{FF2B5EF4-FFF2-40B4-BE49-F238E27FC236}">
                  <a16:creationId xmlns:a16="http://schemas.microsoft.com/office/drawing/2014/main" id="{46C8AB5B-3FBA-7D49-9BEB-5F02E7A42350}"/>
                </a:ext>
              </a:extLst>
            </p:cNvPr>
            <p:cNvSpPr/>
            <p:nvPr/>
          </p:nvSpPr>
          <p:spPr>
            <a:xfrm>
              <a:off x="9526798" y="732102"/>
              <a:ext cx="1390767" cy="459226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631FF017-4C7B-B746-9BC6-BF99F4D3DFCB}"/>
                </a:ext>
              </a:extLst>
            </p:cNvPr>
            <p:cNvSpPr/>
            <p:nvPr/>
          </p:nvSpPr>
          <p:spPr>
            <a:xfrm>
              <a:off x="10990607" y="763995"/>
              <a:ext cx="908733" cy="369332"/>
            </a:xfrm>
            <a:prstGeom prst="roundRect">
              <a:avLst>
                <a:gd name="adj" fmla="val 50000"/>
              </a:avLst>
            </a:prstGeom>
            <a:solidFill>
              <a:srgbClr val="FF352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6ED4AD01-99A8-DC46-A158-3CA974F0AF47}"/>
              </a:ext>
            </a:extLst>
          </p:cNvPr>
          <p:cNvSpPr/>
          <p:nvPr/>
        </p:nvSpPr>
        <p:spPr>
          <a:xfrm>
            <a:off x="1787119" y="1697051"/>
            <a:ext cx="735496" cy="459226"/>
          </a:xfrm>
          <a:prstGeom prst="ellipse">
            <a:avLst/>
          </a:prstGeom>
          <a:solidFill>
            <a:srgbClr val="E49173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Start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7843C49-DB4B-EC4F-93DB-0FC5DBF514EF}"/>
              </a:ext>
            </a:extLst>
          </p:cNvPr>
          <p:cNvSpPr/>
          <p:nvPr/>
        </p:nvSpPr>
        <p:spPr>
          <a:xfrm>
            <a:off x="3085175" y="1713837"/>
            <a:ext cx="1075239" cy="4551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메인화면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63C2DE6-C38B-8E4A-BB79-6FFED58E824E}"/>
              </a:ext>
            </a:extLst>
          </p:cNvPr>
          <p:cNvCxnSpPr>
            <a:cxnSpLocks/>
          </p:cNvCxnSpPr>
          <p:nvPr/>
        </p:nvCxnSpPr>
        <p:spPr>
          <a:xfrm flipV="1">
            <a:off x="2610305" y="1937372"/>
            <a:ext cx="443824" cy="4052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3DE872-5386-1C40-B470-DD0AB25C9EA3}"/>
              </a:ext>
            </a:extLst>
          </p:cNvPr>
          <p:cNvCxnSpPr>
            <a:cxnSpLocks/>
          </p:cNvCxnSpPr>
          <p:nvPr/>
        </p:nvCxnSpPr>
        <p:spPr>
          <a:xfrm flipV="1">
            <a:off x="4210639" y="1937372"/>
            <a:ext cx="443824" cy="4052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B755DD7A-7227-2946-8619-63BB47510C86}"/>
              </a:ext>
            </a:extLst>
          </p:cNvPr>
          <p:cNvSpPr/>
          <p:nvPr/>
        </p:nvSpPr>
        <p:spPr>
          <a:xfrm>
            <a:off x="7246926" y="3296296"/>
            <a:ext cx="1052256" cy="4551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투표하기 화면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2CD718A-9B77-FF45-84B5-3D321CF82271}"/>
              </a:ext>
            </a:extLst>
          </p:cNvPr>
          <p:cNvSpPr/>
          <p:nvPr/>
        </p:nvSpPr>
        <p:spPr>
          <a:xfrm>
            <a:off x="7463799" y="3635649"/>
            <a:ext cx="1052256" cy="4551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투표 결과 </a:t>
            </a:r>
            <a:br>
              <a:rPr kumimoji="1" lang="en-US" altLang="ko-KR" sz="1000" dirty="0">
                <a:solidFill>
                  <a:schemeClr val="tx1"/>
                </a:solidFill>
              </a:rPr>
            </a:br>
            <a:r>
              <a:rPr kumimoji="1" lang="ko-KR" altLang="en-US" sz="1000" dirty="0">
                <a:solidFill>
                  <a:schemeClr val="tx1"/>
                </a:solidFill>
              </a:rPr>
              <a:t>확인 화면</a:t>
            </a:r>
            <a:endParaRPr kumimoji="1"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A1588B39-0890-8547-BFA1-D2BECF6194D1}"/>
              </a:ext>
            </a:extLst>
          </p:cNvPr>
          <p:cNvSpPr/>
          <p:nvPr/>
        </p:nvSpPr>
        <p:spPr>
          <a:xfrm>
            <a:off x="4704157" y="1713837"/>
            <a:ext cx="1182769" cy="429661"/>
          </a:xfrm>
          <a:prstGeom prst="roundRect">
            <a:avLst>
              <a:gd name="adj" fmla="val 50000"/>
            </a:avLst>
          </a:prstGeom>
          <a:solidFill>
            <a:srgbClr val="FF352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0302C09-AC36-D04B-A7E3-59114E4A72EB}"/>
              </a:ext>
            </a:extLst>
          </p:cNvPr>
          <p:cNvCxnSpPr>
            <a:cxnSpLocks/>
          </p:cNvCxnSpPr>
          <p:nvPr/>
        </p:nvCxnSpPr>
        <p:spPr>
          <a:xfrm>
            <a:off x="5305986" y="2188588"/>
            <a:ext cx="0" cy="268591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456039FB-75B7-7043-B4FA-67C98EA9BEAC}"/>
              </a:ext>
            </a:extLst>
          </p:cNvPr>
          <p:cNvCxnSpPr>
            <a:cxnSpLocks/>
            <a:stCxn id="50" idx="2"/>
            <a:endCxn id="9" idx="2"/>
          </p:cNvCxnSpPr>
          <p:nvPr/>
        </p:nvCxnSpPr>
        <p:spPr>
          <a:xfrm rot="5400000" flipH="1">
            <a:off x="3660308" y="2131499"/>
            <a:ext cx="1624943" cy="1699969"/>
          </a:xfrm>
          <a:prstGeom prst="bentConnector3">
            <a:avLst>
              <a:gd name="adj1" fmla="val -14068"/>
            </a:avLst>
          </a:prstGeom>
          <a:ln w="22225">
            <a:solidFill>
              <a:srgbClr val="898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4DB2A10-DD14-C246-84E5-11D6D9BBB0CD}"/>
              </a:ext>
            </a:extLst>
          </p:cNvPr>
          <p:cNvCxnSpPr>
            <a:cxnSpLocks/>
          </p:cNvCxnSpPr>
          <p:nvPr/>
        </p:nvCxnSpPr>
        <p:spPr>
          <a:xfrm>
            <a:off x="8713707" y="3635649"/>
            <a:ext cx="562189" cy="0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F409D38E-F196-FB41-BFB8-B9CDA1154219}"/>
              </a:ext>
            </a:extLst>
          </p:cNvPr>
          <p:cNvSpPr/>
          <p:nvPr/>
        </p:nvSpPr>
        <p:spPr>
          <a:xfrm>
            <a:off x="9368364" y="3404010"/>
            <a:ext cx="735496" cy="459226"/>
          </a:xfrm>
          <a:prstGeom prst="ellipse">
            <a:avLst/>
          </a:prstGeom>
          <a:solidFill>
            <a:srgbClr val="E49173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End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318D39-03C0-0140-B22F-BC55954D1986}"/>
              </a:ext>
            </a:extLst>
          </p:cNvPr>
          <p:cNvSpPr txBox="1"/>
          <p:nvPr/>
        </p:nvSpPr>
        <p:spPr>
          <a:xfrm>
            <a:off x="9064046" y="1132106"/>
            <a:ext cx="6180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/>
              <a:t>start/end</a:t>
            </a:r>
            <a:endParaRPr kumimoji="1" lang="ko-KR" altLang="en-US" sz="800" dirty="0"/>
          </a:p>
          <a:p>
            <a:endParaRPr kumimoji="1"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B1ED25-0C6E-6440-B3DB-6DE4D3B125B7}"/>
              </a:ext>
            </a:extLst>
          </p:cNvPr>
          <p:cNvSpPr txBox="1"/>
          <p:nvPr/>
        </p:nvSpPr>
        <p:spPr>
          <a:xfrm>
            <a:off x="10457945" y="1130553"/>
            <a:ext cx="9665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/>
              <a:t>Decision node</a:t>
            </a:r>
            <a:endParaRPr kumimoji="1" lang="ko-KR" altLang="en-US" sz="800" dirty="0"/>
          </a:p>
          <a:p>
            <a:endParaRPr kumimoji="1"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0F956-59FA-0647-A65E-4C2151050CAE}"/>
              </a:ext>
            </a:extLst>
          </p:cNvPr>
          <p:cNvSpPr txBox="1"/>
          <p:nvPr/>
        </p:nvSpPr>
        <p:spPr>
          <a:xfrm>
            <a:off x="11345701" y="1110740"/>
            <a:ext cx="7643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/>
              <a:t>Interaction</a:t>
            </a:r>
            <a:endParaRPr kumimoji="1" lang="ko-KR" altLang="en-US" sz="800" dirty="0"/>
          </a:p>
          <a:p>
            <a:endParaRPr kumimoji="1"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C2E4BE-DC20-8246-8A0C-E9DE81E91327}"/>
              </a:ext>
            </a:extLst>
          </p:cNvPr>
          <p:cNvSpPr txBox="1"/>
          <p:nvPr/>
        </p:nvSpPr>
        <p:spPr>
          <a:xfrm>
            <a:off x="4831818" y="1732812"/>
            <a:ext cx="1075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투표하기 버튼 </a:t>
            </a:r>
            <a:endParaRPr kumimoji="1" lang="en-US" altLang="ko-KR" sz="1000" dirty="0"/>
          </a:p>
          <a:p>
            <a:r>
              <a:rPr kumimoji="1" lang="en-US" altLang="ko-KR" sz="1000" dirty="0"/>
              <a:t>click</a:t>
            </a:r>
            <a:endParaRPr kumimoji="1" lang="ko-KR" altLang="en-US" sz="1000" dirty="0"/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A1D197CC-F208-854F-AB4D-AA0BEE9AFD33}"/>
              </a:ext>
            </a:extLst>
          </p:cNvPr>
          <p:cNvSpPr/>
          <p:nvPr/>
        </p:nvSpPr>
        <p:spPr>
          <a:xfrm>
            <a:off x="4757921" y="2538715"/>
            <a:ext cx="1075239" cy="4551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본인인증 화면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" name="판단 49">
            <a:extLst>
              <a:ext uri="{FF2B5EF4-FFF2-40B4-BE49-F238E27FC236}">
                <a16:creationId xmlns:a16="http://schemas.microsoft.com/office/drawing/2014/main" id="{9E41487B-CD23-8447-9D23-EC153DDFBAF1}"/>
              </a:ext>
            </a:extLst>
          </p:cNvPr>
          <p:cNvSpPr/>
          <p:nvPr/>
        </p:nvSpPr>
        <p:spPr>
          <a:xfrm>
            <a:off x="4627380" y="3334728"/>
            <a:ext cx="1390767" cy="459226"/>
          </a:xfrm>
          <a:prstGeom prst="flowChartDecisi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투표자 인가</a:t>
            </a:r>
            <a:r>
              <a:rPr kumimoji="1" lang="en-US" altLang="ko-KR" sz="1000" dirty="0">
                <a:solidFill>
                  <a:schemeClr val="tx1"/>
                </a:solidFill>
              </a:rPr>
              <a:t>?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01E0778-3957-F04A-BA51-6F72B4FBA337}"/>
              </a:ext>
            </a:extLst>
          </p:cNvPr>
          <p:cNvCxnSpPr>
            <a:cxnSpLocks/>
          </p:cNvCxnSpPr>
          <p:nvPr/>
        </p:nvCxnSpPr>
        <p:spPr>
          <a:xfrm>
            <a:off x="6084362" y="3567895"/>
            <a:ext cx="1066174" cy="0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BCAFE15-A8E4-FB47-BAFD-936BA1E74A6F}"/>
              </a:ext>
            </a:extLst>
          </p:cNvPr>
          <p:cNvCxnSpPr>
            <a:cxnSpLocks/>
          </p:cNvCxnSpPr>
          <p:nvPr/>
        </p:nvCxnSpPr>
        <p:spPr>
          <a:xfrm>
            <a:off x="5310918" y="3049359"/>
            <a:ext cx="0" cy="268591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7D8CF41-D330-4D4D-9365-F9E569D5CDFD}"/>
              </a:ext>
            </a:extLst>
          </p:cNvPr>
          <p:cNvSpPr txBox="1"/>
          <p:nvPr/>
        </p:nvSpPr>
        <p:spPr>
          <a:xfrm>
            <a:off x="4373866" y="4021543"/>
            <a:ext cx="456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b="1">
                <a:solidFill>
                  <a:srgbClr val="FF0000"/>
                </a:solidFill>
              </a:rPr>
              <a:t>No</a:t>
            </a:r>
            <a:endParaRPr kumimoji="1"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16109F-6D77-9F4D-BE88-424D98E1D76D}"/>
              </a:ext>
            </a:extLst>
          </p:cNvPr>
          <p:cNvSpPr txBox="1"/>
          <p:nvPr/>
        </p:nvSpPr>
        <p:spPr>
          <a:xfrm>
            <a:off x="6383227" y="3564341"/>
            <a:ext cx="456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>
                <a:solidFill>
                  <a:srgbClr val="FF0000"/>
                </a:solidFill>
              </a:rPr>
              <a:t>Yes</a:t>
            </a:r>
            <a:endParaRPr kumimoji="1" lang="ko-Kore-KR" altLang="en-US" sz="1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055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F02C9-123A-A646-9910-D4EF46447D02}"/>
              </a:ext>
            </a:extLst>
          </p:cNvPr>
          <p:cNvSpPr txBox="1"/>
          <p:nvPr/>
        </p:nvSpPr>
        <p:spPr>
          <a:xfrm>
            <a:off x="847289" y="570451"/>
            <a:ext cx="16945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시스템</a:t>
            </a:r>
            <a:r>
              <a:rPr kumimoji="1" lang="ko-KR" altLang="en-US"/>
              <a:t> 관리자</a:t>
            </a:r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CE142-0CEA-E34B-A0E0-3A01B22F5639}"/>
              </a:ext>
            </a:extLst>
          </p:cNvPr>
          <p:cNvSpPr txBox="1"/>
          <p:nvPr/>
        </p:nvSpPr>
        <p:spPr>
          <a:xfrm>
            <a:off x="4875403" y="570451"/>
            <a:ext cx="16945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투표</a:t>
            </a:r>
            <a:r>
              <a:rPr kumimoji="1" lang="ko-KR" altLang="en-US"/>
              <a:t> 관리자</a:t>
            </a:r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5C090-89E7-644A-9DE8-533F84389B83}"/>
              </a:ext>
            </a:extLst>
          </p:cNvPr>
          <p:cNvSpPr txBox="1"/>
          <p:nvPr/>
        </p:nvSpPr>
        <p:spPr>
          <a:xfrm>
            <a:off x="9843085" y="570451"/>
            <a:ext cx="16945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투표자</a:t>
            </a:r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C6E5FC-27BC-0D4A-B7D3-91086E714599}"/>
              </a:ext>
            </a:extLst>
          </p:cNvPr>
          <p:cNvSpPr txBox="1"/>
          <p:nvPr/>
        </p:nvSpPr>
        <p:spPr>
          <a:xfrm>
            <a:off x="847289" y="3244334"/>
            <a:ext cx="16945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/>
              <a:t>이용신청서</a:t>
            </a:r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03486E-AB54-AF45-B64E-8372AEDCAD3E}"/>
              </a:ext>
            </a:extLst>
          </p:cNvPr>
          <p:cNvSpPr txBox="1"/>
          <p:nvPr/>
        </p:nvSpPr>
        <p:spPr>
          <a:xfrm>
            <a:off x="4875403" y="3250626"/>
            <a:ext cx="16945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투표만들기</a:t>
            </a:r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8C15B-FF4C-DB4A-9F29-C7D45D429641}"/>
              </a:ext>
            </a:extLst>
          </p:cNvPr>
          <p:cNvSpPr txBox="1"/>
          <p:nvPr/>
        </p:nvSpPr>
        <p:spPr>
          <a:xfrm>
            <a:off x="9843085" y="3244334"/>
            <a:ext cx="16945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/>
              <a:t>개별투표</a:t>
            </a:r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CE8D2-D85A-2F40-893F-D5015CE83354}"/>
              </a:ext>
            </a:extLst>
          </p:cNvPr>
          <p:cNvSpPr txBox="1"/>
          <p:nvPr/>
        </p:nvSpPr>
        <p:spPr>
          <a:xfrm>
            <a:off x="914400" y="1149292"/>
            <a:ext cx="1694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/>
              <a:t>관리자 시퀀스 </a:t>
            </a:r>
            <a:r>
              <a:rPr kumimoji="1" lang="en-US" altLang="ko-KR" sz="1000"/>
              <a:t>Pk</a:t>
            </a:r>
            <a:endParaRPr kumimoji="1" lang="en-US" altLang="ko-Kore-KR" sz="1000"/>
          </a:p>
          <a:p>
            <a:r>
              <a:rPr kumimoji="1" lang="ko-Kore-KR" altLang="en-US" sz="1000"/>
              <a:t>관리자</a:t>
            </a:r>
            <a:r>
              <a:rPr kumimoji="1" lang="ko-KR" altLang="en-US" sz="1000"/>
              <a:t> 구분</a:t>
            </a:r>
            <a:endParaRPr kumimoji="1" lang="en-US" altLang="ko-KR" sz="1000"/>
          </a:p>
          <a:p>
            <a:r>
              <a:rPr kumimoji="1" lang="ko-KR" altLang="en-US" sz="1000"/>
              <a:t>관리자 아이디</a:t>
            </a:r>
            <a:endParaRPr kumimoji="1" lang="en-US" altLang="ko-KR" sz="1000"/>
          </a:p>
          <a:p>
            <a:r>
              <a:rPr kumimoji="1" lang="ko-KR" altLang="en-US" sz="1000"/>
              <a:t>관리자 패스워드 </a:t>
            </a:r>
            <a:endParaRPr kumimoji="1"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EDB2AD-9033-6F4C-9B96-BB3079B3C880}"/>
              </a:ext>
            </a:extLst>
          </p:cNvPr>
          <p:cNvSpPr txBox="1"/>
          <p:nvPr/>
        </p:nvSpPr>
        <p:spPr>
          <a:xfrm>
            <a:off x="4875403" y="1149292"/>
            <a:ext cx="16945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/>
              <a:t>투표관리자 시퀀스 </a:t>
            </a:r>
            <a:endParaRPr kumimoji="1" lang="en-US" altLang="ko-KR" sz="1000"/>
          </a:p>
          <a:p>
            <a:r>
              <a:rPr kumimoji="1" lang="ko-KR" altLang="en-US" sz="1000"/>
              <a:t>관리자 이름</a:t>
            </a:r>
            <a:endParaRPr kumimoji="1" lang="en-US" altLang="ko-KR" sz="1000"/>
          </a:p>
          <a:p>
            <a:r>
              <a:rPr kumimoji="1" lang="ko-KR" altLang="en-US" sz="1000"/>
              <a:t>직위</a:t>
            </a:r>
            <a:endParaRPr kumimoji="1" lang="en-US" altLang="ko-KR" sz="1000"/>
          </a:p>
          <a:p>
            <a:r>
              <a:rPr kumimoji="1" lang="ko-KR" altLang="en-US" sz="1000"/>
              <a:t>연락처</a:t>
            </a:r>
            <a:r>
              <a:rPr kumimoji="1" lang="en-US" altLang="ko-KR" sz="1000"/>
              <a:t>. PK</a:t>
            </a:r>
          </a:p>
          <a:p>
            <a:r>
              <a:rPr kumimoji="1" lang="ko-KR" altLang="en-US" sz="1000"/>
              <a:t>아이디</a:t>
            </a:r>
            <a:r>
              <a:rPr kumimoji="1" lang="en-US" altLang="ko-KR" sz="1000"/>
              <a:t>   </a:t>
            </a:r>
          </a:p>
          <a:p>
            <a:r>
              <a:rPr kumimoji="1" lang="ko-KR" altLang="en-US" sz="1000"/>
              <a:t>비번</a:t>
            </a:r>
            <a:endParaRPr kumimoji="1" lang="ko-Kore-KR" altLang="en-US" sz="1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7AF42038-A32E-8844-BA21-DC79097AAEEA}"/>
                  </a:ext>
                </a:extLst>
              </p14:cNvPr>
              <p14:cNvContentPartPr/>
              <p14:nvPr/>
            </p14:nvContentPartPr>
            <p14:xfrm>
              <a:off x="2795658" y="1110722"/>
              <a:ext cx="1965960" cy="18417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7AF42038-A32E-8844-BA21-DC79097AAE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6658" y="1102082"/>
                <a:ext cx="1983600" cy="18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7E1E97AB-A653-754E-9829-3F967DE0A6D2}"/>
                  </a:ext>
                </a:extLst>
              </p14:cNvPr>
              <p14:cNvContentPartPr/>
              <p14:nvPr/>
            </p14:nvContentPartPr>
            <p14:xfrm>
              <a:off x="4579818" y="1003082"/>
              <a:ext cx="19080" cy="2070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7E1E97AB-A653-754E-9829-3F967DE0A6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1178" y="994442"/>
                <a:ext cx="3672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7E6E3810-AF8A-7242-8047-1208ECFCFDDD}"/>
              </a:ext>
            </a:extLst>
          </p:cNvPr>
          <p:cNvGrpSpPr/>
          <p:nvPr/>
        </p:nvGrpSpPr>
        <p:grpSpPr>
          <a:xfrm>
            <a:off x="2683698" y="2615162"/>
            <a:ext cx="191880" cy="174240"/>
            <a:chOff x="2683698" y="2615162"/>
            <a:chExt cx="19188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10FE57A-8A01-D44B-8543-3797494B14EC}"/>
                    </a:ext>
                  </a:extLst>
                </p14:cNvPr>
                <p14:cNvContentPartPr/>
                <p14:nvPr/>
              </p14:nvContentPartPr>
              <p14:xfrm>
                <a:off x="2683698" y="2692202"/>
                <a:ext cx="34560" cy="972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10FE57A-8A01-D44B-8543-3797494B14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75058" y="2683202"/>
                  <a:ext cx="522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AD9344E-D93A-7D41-A903-2BC28DD277A6}"/>
                    </a:ext>
                  </a:extLst>
                </p14:cNvPr>
                <p14:cNvContentPartPr/>
                <p14:nvPr/>
              </p14:nvContentPartPr>
              <p14:xfrm>
                <a:off x="2702418" y="2615162"/>
                <a:ext cx="162000" cy="1396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AD9344E-D93A-7D41-A903-2BC28DD277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93418" y="2606522"/>
                  <a:ext cx="179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0C00AEF-B03F-7A45-8168-BEC63887FD91}"/>
                    </a:ext>
                  </a:extLst>
                </p14:cNvPr>
                <p14:cNvContentPartPr/>
                <p14:nvPr/>
              </p14:nvContentPartPr>
              <p14:xfrm>
                <a:off x="2846058" y="2663762"/>
                <a:ext cx="22680" cy="914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0C00AEF-B03F-7A45-8168-BEC63887FD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37418" y="2654762"/>
                  <a:ext cx="40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E985BD7-6F6F-554C-9E44-69B81FBF68CD}"/>
                    </a:ext>
                  </a:extLst>
                </p14:cNvPr>
                <p14:cNvContentPartPr/>
                <p14:nvPr/>
              </p14:nvContentPartPr>
              <p14:xfrm>
                <a:off x="2872698" y="2639282"/>
                <a:ext cx="2880" cy="1134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E985BD7-6F6F-554C-9E44-69B81FBF68C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63698" y="2630642"/>
                  <a:ext cx="20520" cy="13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63D13A1C-5ECC-824E-9297-BB18D5D0C675}"/>
                  </a:ext>
                </a:extLst>
              </p14:cNvPr>
              <p14:cNvContentPartPr/>
              <p14:nvPr/>
            </p14:nvContentPartPr>
            <p14:xfrm>
              <a:off x="2809698" y="3563762"/>
              <a:ext cx="1851120" cy="763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63D13A1C-5ECC-824E-9297-BB18D5D0C67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01058" y="3555122"/>
                <a:ext cx="18687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8CCD6883-382F-D049-8DD8-F2054A6D1E17}"/>
                  </a:ext>
                </a:extLst>
              </p14:cNvPr>
              <p14:cNvContentPartPr/>
              <p14:nvPr/>
            </p14:nvContentPartPr>
            <p14:xfrm>
              <a:off x="2969178" y="3218522"/>
              <a:ext cx="17280" cy="1836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8CCD6883-382F-D049-8DD8-F2054A6D1E1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60178" y="3209522"/>
                <a:ext cx="3492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E5E6526B-7057-9A4A-94C3-CFA34C3DED0D}"/>
                  </a:ext>
                </a:extLst>
              </p14:cNvPr>
              <p14:cNvContentPartPr/>
              <p14:nvPr/>
            </p14:nvContentPartPr>
            <p14:xfrm>
              <a:off x="4415298" y="3276482"/>
              <a:ext cx="3960" cy="21780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E5E6526B-7057-9A4A-94C3-CFA34C3DED0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06658" y="3267482"/>
                <a:ext cx="21600" cy="23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27F70F0F-56F0-E540-B79B-47B0FB30227F}"/>
              </a:ext>
            </a:extLst>
          </p:cNvPr>
          <p:cNvGrpSpPr/>
          <p:nvPr/>
        </p:nvGrpSpPr>
        <p:grpSpPr>
          <a:xfrm>
            <a:off x="2918418" y="3664202"/>
            <a:ext cx="6759000" cy="1588320"/>
            <a:chOff x="2918418" y="3664202"/>
            <a:chExt cx="6759000" cy="15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0627691-C976-E04A-8529-2BE0C1EF6A91}"/>
                    </a:ext>
                  </a:extLst>
                </p14:cNvPr>
                <p14:cNvContentPartPr/>
                <p14:nvPr/>
              </p14:nvContentPartPr>
              <p14:xfrm>
                <a:off x="2918418" y="3664202"/>
                <a:ext cx="6671160" cy="15883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0627691-C976-E04A-8529-2BE0C1EF6A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09778" y="3655202"/>
                  <a:ext cx="6688800" cy="16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4A4AFE8-72A4-F743-90BB-C06B52DB8342}"/>
                    </a:ext>
                  </a:extLst>
                </p14:cNvPr>
                <p14:cNvContentPartPr/>
                <p14:nvPr/>
              </p14:nvContentPartPr>
              <p14:xfrm>
                <a:off x="9620898" y="3781562"/>
                <a:ext cx="56520" cy="2358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4A4AFE8-72A4-F743-90BB-C06B52DB834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12258" y="3772922"/>
                  <a:ext cx="74160" cy="25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77314C6D-EC4F-034A-AE7E-5C1D3EF1FBD3}"/>
                  </a:ext>
                </a:extLst>
              </p14:cNvPr>
              <p14:cNvContentPartPr/>
              <p14:nvPr/>
            </p14:nvContentPartPr>
            <p14:xfrm>
              <a:off x="2882058" y="5353322"/>
              <a:ext cx="85680" cy="10944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77314C6D-EC4F-034A-AE7E-5C1D3EF1FBD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73418" y="5344322"/>
                <a:ext cx="1033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D7DD4B98-B1A3-0C47-9ECF-1FA734575E55}"/>
                  </a:ext>
                </a:extLst>
              </p14:cNvPr>
              <p14:cNvContentPartPr/>
              <p14:nvPr/>
            </p14:nvContentPartPr>
            <p14:xfrm>
              <a:off x="9910338" y="1291442"/>
              <a:ext cx="47520" cy="170784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D7DD4B98-B1A3-0C47-9ECF-1FA734575E5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901338" y="1282802"/>
                <a:ext cx="65160" cy="172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그룹 43">
            <a:extLst>
              <a:ext uri="{FF2B5EF4-FFF2-40B4-BE49-F238E27FC236}">
                <a16:creationId xmlns:a16="http://schemas.microsoft.com/office/drawing/2014/main" id="{CFE7FE68-DE51-8D47-84C6-0418C82C0C5A}"/>
              </a:ext>
            </a:extLst>
          </p:cNvPr>
          <p:cNvGrpSpPr/>
          <p:nvPr/>
        </p:nvGrpSpPr>
        <p:grpSpPr>
          <a:xfrm>
            <a:off x="6627858" y="874562"/>
            <a:ext cx="3521160" cy="2593800"/>
            <a:chOff x="6627858" y="874562"/>
            <a:chExt cx="3521160" cy="259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EB025F9D-1A51-0945-9859-DB1EEE08A376}"/>
                    </a:ext>
                  </a:extLst>
                </p14:cNvPr>
                <p14:cNvContentPartPr/>
                <p14:nvPr/>
              </p14:nvContentPartPr>
              <p14:xfrm>
                <a:off x="6734778" y="3335882"/>
                <a:ext cx="3041640" cy="1324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B025F9D-1A51-0945-9859-DB1EEE08A37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26138" y="3327242"/>
                  <a:ext cx="3059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C1E521B-C063-5A43-98DE-730D8056D082}"/>
                    </a:ext>
                  </a:extLst>
                </p14:cNvPr>
                <p14:cNvContentPartPr/>
                <p14:nvPr/>
              </p14:nvContentPartPr>
              <p14:xfrm>
                <a:off x="7033578" y="3073442"/>
                <a:ext cx="28440" cy="2066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C1E521B-C063-5A43-98DE-730D8056D0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24578" y="3064802"/>
                  <a:ext cx="460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BBFC63B-B532-B343-873D-918054A1F6E7}"/>
                    </a:ext>
                  </a:extLst>
                </p14:cNvPr>
                <p14:cNvContentPartPr/>
                <p14:nvPr/>
              </p14:nvContentPartPr>
              <p14:xfrm>
                <a:off x="9225618" y="3093962"/>
                <a:ext cx="135720" cy="1530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BBFC63B-B532-B343-873D-918054A1F6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216618" y="3084962"/>
                  <a:ext cx="153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0C7DF2A-BEEF-6944-942B-553E217EADA1}"/>
                    </a:ext>
                  </a:extLst>
                </p14:cNvPr>
                <p14:cNvContentPartPr/>
                <p14:nvPr/>
              </p14:nvContentPartPr>
              <p14:xfrm>
                <a:off x="10016178" y="2949602"/>
                <a:ext cx="132840" cy="66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0C7DF2A-BEEF-6944-942B-553E217EAD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07178" y="2940962"/>
                  <a:ext cx="150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079AF61-35BE-AE43-8FDA-92512C02D70A}"/>
                    </a:ext>
                  </a:extLst>
                </p14:cNvPr>
                <p14:cNvContentPartPr/>
                <p14:nvPr/>
              </p14:nvContentPartPr>
              <p14:xfrm>
                <a:off x="10044258" y="1332122"/>
                <a:ext cx="22680" cy="640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079AF61-35BE-AE43-8FDA-92512C02D70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035258" y="1323122"/>
                  <a:ext cx="403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06A4EC2C-290F-A54B-BCA2-C92654FA3008}"/>
                    </a:ext>
                  </a:extLst>
                </p14:cNvPr>
                <p14:cNvContentPartPr/>
                <p14:nvPr/>
              </p14:nvContentPartPr>
              <p14:xfrm>
                <a:off x="10072698" y="1301882"/>
                <a:ext cx="69120" cy="993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06A4EC2C-290F-A54B-BCA2-C92654FA300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64058" y="1293242"/>
                  <a:ext cx="86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98285F40-1F6C-6E42-8F9A-6AAE69915B84}"/>
                    </a:ext>
                  </a:extLst>
                </p14:cNvPr>
                <p14:cNvContentPartPr/>
                <p14:nvPr/>
              </p14:nvContentPartPr>
              <p14:xfrm>
                <a:off x="6627858" y="874562"/>
                <a:ext cx="2923200" cy="19594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98285F40-1F6C-6E42-8F9A-6AAE69915B8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18858" y="865922"/>
                  <a:ext cx="2940840" cy="1977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406D1DB-740B-DD4D-AEE4-2A57ABB65FCD}"/>
              </a:ext>
            </a:extLst>
          </p:cNvPr>
          <p:cNvSpPr txBox="1"/>
          <p:nvPr/>
        </p:nvSpPr>
        <p:spPr>
          <a:xfrm>
            <a:off x="807487" y="3641670"/>
            <a:ext cx="169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/>
              <a:t>이용신청서 시퀀스</a:t>
            </a:r>
            <a:r>
              <a:rPr kumimoji="1" lang="en-US" altLang="ko-KR" sz="1000"/>
              <a:t>  PK</a:t>
            </a:r>
          </a:p>
          <a:p>
            <a:r>
              <a:rPr kumimoji="1" lang="ko-KR" altLang="en-US" sz="1000"/>
              <a:t>아파트명</a:t>
            </a:r>
            <a:endParaRPr kumimoji="1" lang="en-US" altLang="ko-KR" sz="1000"/>
          </a:p>
          <a:p>
            <a:r>
              <a:rPr kumimoji="1" lang="ko-KR" altLang="en-US" sz="1000"/>
              <a:t>사업자등록번호</a:t>
            </a:r>
            <a:endParaRPr kumimoji="1" lang="en-US" altLang="ko-KR" sz="1000"/>
          </a:p>
          <a:p>
            <a:r>
              <a:rPr kumimoji="1" lang="ko-KR" altLang="en-US" sz="1000"/>
              <a:t>아파트 연락처</a:t>
            </a:r>
            <a:r>
              <a:rPr kumimoji="1" lang="en-US" altLang="ko-KR" sz="1000"/>
              <a:t>.</a:t>
            </a:r>
          </a:p>
          <a:p>
            <a:r>
              <a:rPr kumimoji="1" lang="ko-KR" altLang="en-US" sz="1000"/>
              <a:t>투표 제목</a:t>
            </a:r>
            <a:endParaRPr kumimoji="1" lang="en-US" altLang="ko-KR" sz="1000"/>
          </a:p>
          <a:p>
            <a:r>
              <a:rPr kumimoji="1" lang="ko-KR" altLang="en-US" sz="1000"/>
              <a:t>투표유형</a:t>
            </a:r>
            <a:r>
              <a:rPr kumimoji="1" lang="en-US" altLang="ko-KR" sz="1000"/>
              <a:t>(</a:t>
            </a:r>
            <a:r>
              <a:rPr kumimoji="1" lang="ko-KR" altLang="en-US" sz="1000"/>
              <a:t>동대표만</a:t>
            </a:r>
            <a:r>
              <a:rPr kumimoji="1" lang="en-US" altLang="ko-KR" sz="1000"/>
              <a:t>)</a:t>
            </a:r>
          </a:p>
          <a:p>
            <a:r>
              <a:rPr kumimoji="1" lang="ko-KR" altLang="en-US" sz="1000"/>
              <a:t>예상 투표자수</a:t>
            </a:r>
            <a:endParaRPr kumimoji="1" lang="en-US" altLang="ko-KR" sz="1000"/>
          </a:p>
          <a:p>
            <a:r>
              <a:rPr kumimoji="1" lang="ko-KR" altLang="en-US" sz="1000"/>
              <a:t>투표 기간</a:t>
            </a:r>
            <a:endParaRPr kumimoji="1" lang="en-US" altLang="ko-KR" sz="1000"/>
          </a:p>
          <a:p>
            <a:r>
              <a:rPr kumimoji="1" lang="ko-KR" altLang="en-US" sz="1000"/>
              <a:t>투표 관리자 연락처 </a:t>
            </a:r>
            <a:r>
              <a:rPr kumimoji="1" lang="en-US" altLang="ko-KR" sz="1000"/>
              <a:t>FK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196D7B-EBE0-8B42-BC47-064734FD7518}"/>
              </a:ext>
            </a:extLst>
          </p:cNvPr>
          <p:cNvSpPr txBox="1"/>
          <p:nvPr/>
        </p:nvSpPr>
        <p:spPr>
          <a:xfrm>
            <a:off x="4875402" y="3669958"/>
            <a:ext cx="198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/>
              <a:t>투표 만들기 시퀀스</a:t>
            </a:r>
            <a:r>
              <a:rPr kumimoji="1" lang="en-US" altLang="ko-KR" sz="1000"/>
              <a:t>PK</a:t>
            </a:r>
          </a:p>
          <a:p>
            <a:r>
              <a:rPr kumimoji="1" lang="ko-KR" altLang="en-US" sz="1000"/>
              <a:t>이용신청서 시퀀스 </a:t>
            </a:r>
            <a:r>
              <a:rPr kumimoji="1" lang="en-US" altLang="ko-KR" sz="1000"/>
              <a:t>FK</a:t>
            </a:r>
          </a:p>
          <a:p>
            <a:endParaRPr kumimoji="1" lang="en-US" altLang="ko-KR" sz="1000"/>
          </a:p>
          <a:p>
            <a:r>
              <a:rPr kumimoji="1" lang="ko-KR" altLang="en-US" sz="1000"/>
              <a:t>투표 기간  </a:t>
            </a:r>
            <a:endParaRPr kumimoji="1" lang="en-US" altLang="ko-KR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0A79025-E12F-5343-94D3-E935DF9DAE2A}"/>
              </a:ext>
            </a:extLst>
          </p:cNvPr>
          <p:cNvSpPr txBox="1"/>
          <p:nvPr/>
        </p:nvSpPr>
        <p:spPr>
          <a:xfrm>
            <a:off x="9822529" y="3700753"/>
            <a:ext cx="2256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/>
              <a:t>개별투표 시퀀스 </a:t>
            </a:r>
            <a:r>
              <a:rPr kumimoji="1" lang="en-US" altLang="ko-KR" sz="1000"/>
              <a:t>pk</a:t>
            </a:r>
          </a:p>
          <a:p>
            <a:r>
              <a:rPr kumimoji="1" lang="ko-KR" altLang="en-US" sz="1000"/>
              <a:t>개별투표 제목 </a:t>
            </a:r>
            <a:endParaRPr kumimoji="1" lang="en-US" altLang="ko-KR" sz="1000"/>
          </a:p>
          <a:p>
            <a:r>
              <a:rPr kumimoji="1" lang="ko-KR" altLang="en-US" sz="1000"/>
              <a:t>투표 종류</a:t>
            </a:r>
            <a:r>
              <a:rPr kumimoji="1" lang="en-US" altLang="ko-KR" sz="1000"/>
              <a:t>(</a:t>
            </a:r>
            <a:r>
              <a:rPr kumimoji="1" lang="ko-KR" altLang="en-US" sz="1000"/>
              <a:t>인명투표 찬반투표 고정</a:t>
            </a:r>
            <a:r>
              <a:rPr kumimoji="1" lang="en-US" altLang="ko-KR" sz="1000"/>
              <a:t>)</a:t>
            </a:r>
          </a:p>
          <a:p>
            <a:r>
              <a:rPr kumimoji="1" lang="ko-KR" altLang="en-US" sz="1000"/>
              <a:t>보기 등록 </a:t>
            </a:r>
            <a:r>
              <a:rPr kumimoji="1" lang="en-US" altLang="ko-KR" sz="1000"/>
              <a:t>–</a:t>
            </a:r>
            <a:r>
              <a:rPr kumimoji="1" lang="ko-KR" altLang="en-US" sz="1000"/>
              <a:t> 찬성</a:t>
            </a:r>
            <a:r>
              <a:rPr kumimoji="1" lang="en-US" altLang="ko-KR" sz="1000"/>
              <a:t>,</a:t>
            </a:r>
            <a:r>
              <a:rPr kumimoji="1" lang="ko-KR" altLang="en-US" sz="1000"/>
              <a:t> 반대</a:t>
            </a:r>
            <a:endParaRPr kumimoji="1" lang="en-US" altLang="ko-KR" sz="1000"/>
          </a:p>
          <a:p>
            <a:endParaRPr kumimoji="1" lang="en-US" altLang="ko-KR" sz="1000"/>
          </a:p>
          <a:p>
            <a:r>
              <a:rPr kumimoji="1" lang="ko-KR" altLang="en-US" sz="1000"/>
              <a:t>투표 만들기 시퀀스 </a:t>
            </a:r>
            <a:r>
              <a:rPr kumimoji="1" lang="en-US" altLang="ko-KR" sz="1000"/>
              <a:t>FK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19266A-009E-FF4A-90CF-0ED5436D5B00}"/>
              </a:ext>
            </a:extLst>
          </p:cNvPr>
          <p:cNvSpPr txBox="1"/>
          <p:nvPr/>
        </p:nvSpPr>
        <p:spPr>
          <a:xfrm>
            <a:off x="9795361" y="1129699"/>
            <a:ext cx="16945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/>
              <a:t>투표자 시퀀스</a:t>
            </a:r>
            <a:r>
              <a:rPr kumimoji="1" lang="en-US" altLang="ko-KR" sz="1000"/>
              <a:t> PK</a:t>
            </a:r>
          </a:p>
          <a:p>
            <a:r>
              <a:rPr kumimoji="1" lang="ko-KR" altLang="en-US" sz="1000"/>
              <a:t>투표자 이름</a:t>
            </a:r>
            <a:endParaRPr kumimoji="1" lang="en-US" altLang="ko-KR" sz="1000"/>
          </a:p>
          <a:p>
            <a:r>
              <a:rPr kumimoji="1" lang="ko-KR" altLang="en-US" sz="1000"/>
              <a:t>투표자 연락처</a:t>
            </a:r>
            <a:endParaRPr kumimoji="1" lang="en-US" altLang="ko-KR" sz="1000"/>
          </a:p>
          <a:p>
            <a:r>
              <a:rPr kumimoji="1" lang="ko-KR" altLang="en-US" sz="1000"/>
              <a:t>투표자 동</a:t>
            </a:r>
            <a:r>
              <a:rPr kumimoji="1" lang="en-US" altLang="ko-KR" sz="1000"/>
              <a:t>-</a:t>
            </a:r>
            <a:r>
              <a:rPr kumimoji="1" lang="ko-KR" altLang="en-US" sz="1000"/>
              <a:t>호수</a:t>
            </a:r>
            <a:endParaRPr kumimoji="1" lang="en-US" altLang="ko-KR" sz="1000"/>
          </a:p>
          <a:p>
            <a:r>
              <a:rPr kumimoji="1" lang="ko-KR" altLang="en-US" sz="1000"/>
              <a:t>투표만들기 시퀀스 </a:t>
            </a:r>
            <a:r>
              <a:rPr kumimoji="1" lang="en-US" altLang="ko-KR" sz="1000"/>
              <a:t>FK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A55DF1-8DFA-D64D-9B64-3BDEFE7964DA}"/>
              </a:ext>
            </a:extLst>
          </p:cNvPr>
          <p:cNvSpPr txBox="1"/>
          <p:nvPr/>
        </p:nvSpPr>
        <p:spPr>
          <a:xfrm>
            <a:off x="1115122" y="5168656"/>
            <a:ext cx="16945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/>
              <a:t>투표 누 뽑</a:t>
            </a:r>
            <a:endParaRPr kumimoji="1" lang="ko-Kore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CCADA7-0F27-CB49-8D96-16B21D2DDF80}"/>
              </a:ext>
            </a:extLst>
          </p:cNvPr>
          <p:cNvSpPr txBox="1"/>
          <p:nvPr/>
        </p:nvSpPr>
        <p:spPr>
          <a:xfrm>
            <a:off x="934832" y="5710643"/>
            <a:ext cx="16945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/>
              <a:t>누뽑 시퀀스 </a:t>
            </a:r>
            <a:r>
              <a:rPr kumimoji="1" lang="en-US" altLang="ko-KR" sz="1000"/>
              <a:t>PK</a:t>
            </a:r>
          </a:p>
          <a:p>
            <a:r>
              <a:rPr kumimoji="1" lang="ko-KR" altLang="en-US" sz="1000"/>
              <a:t>투표자 시퀀스 </a:t>
            </a:r>
            <a:r>
              <a:rPr kumimoji="1" lang="en-US" altLang="ko-KR" sz="1000"/>
              <a:t>fk</a:t>
            </a:r>
          </a:p>
          <a:p>
            <a:r>
              <a:rPr kumimoji="1" lang="ko-KR" altLang="en-US" sz="1000"/>
              <a:t>개별투표 </a:t>
            </a:r>
            <a:r>
              <a:rPr kumimoji="1" lang="en-US" altLang="ko-KR" sz="1000"/>
              <a:t>fk</a:t>
            </a:r>
          </a:p>
          <a:p>
            <a:r>
              <a:rPr kumimoji="1" lang="ko-KR" altLang="en-US" sz="1000"/>
              <a:t>찬반 결과</a:t>
            </a:r>
            <a:endParaRPr kumimoji="1" lang="en-US" altLang="ko-KR" sz="1000"/>
          </a:p>
          <a:p>
            <a:r>
              <a:rPr kumimoji="1" lang="ko-KR" altLang="en-US" sz="1000"/>
              <a:t>언제 투표했는지 </a:t>
            </a:r>
            <a:r>
              <a:rPr kumimoji="1" lang="en-US" altLang="ko-KR" sz="1000"/>
              <a:t>date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D61EE5-CADC-DA47-B7AB-8F23BA2790B1}"/>
              </a:ext>
            </a:extLst>
          </p:cNvPr>
          <p:cNvSpPr txBox="1"/>
          <p:nvPr/>
        </p:nvSpPr>
        <p:spPr>
          <a:xfrm>
            <a:off x="9843085" y="5278096"/>
            <a:ext cx="16945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/>
              <a:t>후보자 </a:t>
            </a:r>
            <a:endParaRPr kumimoji="1" lang="ko-Kore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EE080C-144E-2D40-A351-8A601186B527}"/>
              </a:ext>
            </a:extLst>
          </p:cNvPr>
          <p:cNvSpPr txBox="1"/>
          <p:nvPr/>
        </p:nvSpPr>
        <p:spPr>
          <a:xfrm>
            <a:off x="9776418" y="5630432"/>
            <a:ext cx="22564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/>
              <a:t>후보자 시퀀스</a:t>
            </a:r>
            <a:r>
              <a:rPr kumimoji="1" lang="en-US" altLang="ko-KR" sz="1000"/>
              <a:t> PK</a:t>
            </a:r>
          </a:p>
          <a:p>
            <a:r>
              <a:rPr kumimoji="1" lang="ko-KR" altLang="en-US" sz="1000"/>
              <a:t>후보자 이름</a:t>
            </a:r>
            <a:endParaRPr kumimoji="1" lang="en-US" altLang="ko-KR" sz="1000"/>
          </a:p>
          <a:p>
            <a:r>
              <a:rPr kumimoji="1" lang="ko-KR" altLang="en-US" sz="1000"/>
              <a:t>개별투표 시퀀스 </a:t>
            </a:r>
            <a:r>
              <a:rPr kumimoji="1" lang="en-US" altLang="ko-KR" sz="1000"/>
              <a:t>FK</a:t>
            </a:r>
          </a:p>
          <a:p>
            <a:endParaRPr kumimoji="1" lang="en-US" altLang="ko-KR" sz="1000"/>
          </a:p>
          <a:p>
            <a:endParaRPr kumimoji="1" lang="en-US" altLang="ko-KR" sz="1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69390B4C-BCD3-714E-8252-1DC1462B0A18}"/>
                  </a:ext>
                </a:extLst>
              </p14:cNvPr>
              <p14:cNvContentPartPr/>
              <p14:nvPr/>
            </p14:nvContentPartPr>
            <p14:xfrm>
              <a:off x="10552938" y="4808282"/>
              <a:ext cx="74160" cy="39708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69390B4C-BCD3-714E-8252-1DC1462B0A1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544298" y="4799282"/>
                <a:ext cx="91800" cy="41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7549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DD9286A-6473-974C-A08C-85F7D8592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539060"/>
              </p:ext>
            </p:extLst>
          </p:nvPr>
        </p:nvGraphicFramePr>
        <p:xfrm>
          <a:off x="1145723" y="998822"/>
          <a:ext cx="10018000" cy="235828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82158">
                  <a:extLst>
                    <a:ext uri="{9D8B030D-6E8A-4147-A177-3AD203B41FA5}">
                      <a16:colId xmlns:a16="http://schemas.microsoft.com/office/drawing/2014/main" val="522364121"/>
                    </a:ext>
                  </a:extLst>
                </a:gridCol>
                <a:gridCol w="1928644">
                  <a:extLst>
                    <a:ext uri="{9D8B030D-6E8A-4147-A177-3AD203B41FA5}">
                      <a16:colId xmlns:a16="http://schemas.microsoft.com/office/drawing/2014/main" val="149046838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06607686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15303139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924474165"/>
                    </a:ext>
                  </a:extLst>
                </a:gridCol>
                <a:gridCol w="680164">
                  <a:extLst>
                    <a:ext uri="{9D8B030D-6E8A-4147-A177-3AD203B41FA5}">
                      <a16:colId xmlns:a16="http://schemas.microsoft.com/office/drawing/2014/main" val="582495084"/>
                    </a:ext>
                  </a:extLst>
                </a:gridCol>
                <a:gridCol w="2583734">
                  <a:extLst>
                    <a:ext uri="{9D8B030D-6E8A-4147-A177-3AD203B41FA5}">
                      <a16:colId xmlns:a16="http://schemas.microsoft.com/office/drawing/2014/main" val="904364487"/>
                    </a:ext>
                  </a:extLst>
                </a:gridCol>
              </a:tblGrid>
              <a:tr h="393048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sysAdmin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55495"/>
                  </a:ext>
                </a:extLst>
              </a:tr>
              <a:tr h="3930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Number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Document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Data Type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Not Null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PK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FK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Description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708398"/>
                  </a:ext>
                </a:extLst>
              </a:tr>
              <a:tr h="3930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1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adminSeq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number(10)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O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/>
                        <a:t>관리자</a:t>
                      </a:r>
                      <a:r>
                        <a:rPr lang="ko-KR" altLang="en-US" sz="1400"/>
                        <a:t> 시퀀스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7768593"/>
                  </a:ext>
                </a:extLst>
              </a:tr>
              <a:tr h="3930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2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1400"/>
                        <a:t>adminCategorization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varchar2(50)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/>
                        <a:t>관리자</a:t>
                      </a:r>
                      <a:r>
                        <a:rPr lang="ko-KR" altLang="en-US" sz="1400"/>
                        <a:t> 구분 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52409"/>
                  </a:ext>
                </a:extLst>
              </a:tr>
              <a:tr h="3930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3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adminID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varchar2(20)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관리자 아이디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026777"/>
                  </a:ext>
                </a:extLst>
              </a:tr>
              <a:tr h="3930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4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adminPW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varchar2(20)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/>
                        <a:t>관리자</a:t>
                      </a:r>
                      <a:r>
                        <a:rPr lang="ko-KR" altLang="en-US" sz="1400"/>
                        <a:t> 패스워드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63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0617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72881697-CB05-4F40-BDCB-FA8B2BAEB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741603"/>
              </p:ext>
            </p:extLst>
          </p:nvPr>
        </p:nvGraphicFramePr>
        <p:xfrm>
          <a:off x="1235014" y="2269779"/>
          <a:ext cx="10018000" cy="262324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09551">
                  <a:extLst>
                    <a:ext uri="{9D8B030D-6E8A-4147-A177-3AD203B41FA5}">
                      <a16:colId xmlns:a16="http://schemas.microsoft.com/office/drawing/2014/main" val="522364121"/>
                    </a:ext>
                  </a:extLst>
                </a:gridCol>
                <a:gridCol w="2101251">
                  <a:extLst>
                    <a:ext uri="{9D8B030D-6E8A-4147-A177-3AD203B41FA5}">
                      <a16:colId xmlns:a16="http://schemas.microsoft.com/office/drawing/2014/main" val="149046838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06607686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15303139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924474165"/>
                    </a:ext>
                  </a:extLst>
                </a:gridCol>
                <a:gridCol w="680164">
                  <a:extLst>
                    <a:ext uri="{9D8B030D-6E8A-4147-A177-3AD203B41FA5}">
                      <a16:colId xmlns:a16="http://schemas.microsoft.com/office/drawing/2014/main" val="582495084"/>
                    </a:ext>
                  </a:extLst>
                </a:gridCol>
                <a:gridCol w="2583734">
                  <a:extLst>
                    <a:ext uri="{9D8B030D-6E8A-4147-A177-3AD203B41FA5}">
                      <a16:colId xmlns:a16="http://schemas.microsoft.com/office/drawing/2014/main" val="904364487"/>
                    </a:ext>
                  </a:extLst>
                </a:gridCol>
              </a:tblGrid>
              <a:tr h="393048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votingManager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55495"/>
                  </a:ext>
                </a:extLst>
              </a:tr>
              <a:tr h="3930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Number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Document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Data Type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Not Null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PK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FK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Description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708398"/>
                  </a:ext>
                </a:extLst>
              </a:tr>
              <a:tr h="3131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1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1400"/>
                        <a:t>managerSeq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number(50)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투표 </a:t>
                      </a:r>
                      <a:r>
                        <a:rPr lang="ko-Kore-KR" altLang="en-US" sz="1400"/>
                        <a:t>관리자</a:t>
                      </a:r>
                      <a:r>
                        <a:rPr lang="ko-KR" altLang="en-US" sz="1400"/>
                        <a:t> 시퀀스 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7352409"/>
                  </a:ext>
                </a:extLst>
              </a:tr>
              <a:tr h="2824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2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managerName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varchar2(15)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투표 관리자 이름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026777"/>
                  </a:ext>
                </a:extLst>
              </a:tr>
              <a:tr h="2775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3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position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varchar2(20)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/>
                        <a:t>투표</a:t>
                      </a:r>
                      <a:r>
                        <a:rPr lang="ko-KR" altLang="en-US" sz="1400"/>
                        <a:t> 관리자 직위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963298"/>
                  </a:ext>
                </a:extLst>
              </a:tr>
              <a:tr h="2142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4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phoneNum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number(20)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O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/>
                        <a:t>투표</a:t>
                      </a:r>
                      <a:r>
                        <a:rPr lang="ko-KR" altLang="en-US" sz="1400"/>
                        <a:t> 관리자 연락처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87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5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managerID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varchar2(20)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투표 관리자 아이디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1582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6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managerPW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varchar2(20)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/>
                        <a:t>투표</a:t>
                      </a:r>
                      <a:r>
                        <a:rPr lang="ko-KR" altLang="en-US" sz="1400"/>
                        <a:t> 관리자 패스워드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71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086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72881697-CB05-4F40-BDCB-FA8B2BAEB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818686"/>
              </p:ext>
            </p:extLst>
          </p:nvPr>
        </p:nvGraphicFramePr>
        <p:xfrm>
          <a:off x="882676" y="797369"/>
          <a:ext cx="10018000" cy="232678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09551">
                  <a:extLst>
                    <a:ext uri="{9D8B030D-6E8A-4147-A177-3AD203B41FA5}">
                      <a16:colId xmlns:a16="http://schemas.microsoft.com/office/drawing/2014/main" val="522364121"/>
                    </a:ext>
                  </a:extLst>
                </a:gridCol>
                <a:gridCol w="2101251">
                  <a:extLst>
                    <a:ext uri="{9D8B030D-6E8A-4147-A177-3AD203B41FA5}">
                      <a16:colId xmlns:a16="http://schemas.microsoft.com/office/drawing/2014/main" val="149046838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06607686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15303139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924474165"/>
                    </a:ext>
                  </a:extLst>
                </a:gridCol>
                <a:gridCol w="680164">
                  <a:extLst>
                    <a:ext uri="{9D8B030D-6E8A-4147-A177-3AD203B41FA5}">
                      <a16:colId xmlns:a16="http://schemas.microsoft.com/office/drawing/2014/main" val="582495084"/>
                    </a:ext>
                  </a:extLst>
                </a:gridCol>
                <a:gridCol w="2583734">
                  <a:extLst>
                    <a:ext uri="{9D8B030D-6E8A-4147-A177-3AD203B41FA5}">
                      <a16:colId xmlns:a16="http://schemas.microsoft.com/office/drawing/2014/main" val="904364487"/>
                    </a:ext>
                  </a:extLst>
                </a:gridCol>
              </a:tblGrid>
              <a:tr h="393048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voter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55495"/>
                  </a:ext>
                </a:extLst>
              </a:tr>
              <a:tr h="3930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Number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Document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Data Type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Not Null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PK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FK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Description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708398"/>
                  </a:ext>
                </a:extLst>
              </a:tr>
              <a:tr h="3131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1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voterSeq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number(100)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O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투표자 시퀀스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784639"/>
                  </a:ext>
                </a:extLst>
              </a:tr>
              <a:tr h="31314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2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voterName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varchar2(15)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투표자 이름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52409"/>
                  </a:ext>
                </a:extLst>
              </a:tr>
              <a:tr h="28240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3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phoneNum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number(20)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투표자 연락처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026777"/>
                  </a:ext>
                </a:extLst>
              </a:tr>
              <a:tr h="2775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4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apartAddr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varchar2(15)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투표자 동</a:t>
                      </a:r>
                      <a:r>
                        <a:rPr lang="en-US" altLang="ko-KR" sz="1400"/>
                        <a:t>-</a:t>
                      </a:r>
                      <a:r>
                        <a:rPr lang="ko-KR" altLang="en-US" sz="1400"/>
                        <a:t>호수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63298"/>
                  </a:ext>
                </a:extLst>
              </a:tr>
              <a:tr h="2775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5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voteSeq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number(50)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O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/>
                        <a:t>투</a:t>
                      </a:r>
                      <a:r>
                        <a:rPr lang="ko-KR" altLang="en-US" sz="1400"/>
                        <a:t>표 시퀀스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12789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3E1461B-76C0-D344-BA47-518022887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027576"/>
              </p:ext>
            </p:extLst>
          </p:nvPr>
        </p:nvGraphicFramePr>
        <p:xfrm>
          <a:off x="882676" y="3491633"/>
          <a:ext cx="10018000" cy="171718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09551">
                  <a:extLst>
                    <a:ext uri="{9D8B030D-6E8A-4147-A177-3AD203B41FA5}">
                      <a16:colId xmlns:a16="http://schemas.microsoft.com/office/drawing/2014/main" val="522364121"/>
                    </a:ext>
                  </a:extLst>
                </a:gridCol>
                <a:gridCol w="2101251">
                  <a:extLst>
                    <a:ext uri="{9D8B030D-6E8A-4147-A177-3AD203B41FA5}">
                      <a16:colId xmlns:a16="http://schemas.microsoft.com/office/drawing/2014/main" val="149046838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06607686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15303139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924474165"/>
                    </a:ext>
                  </a:extLst>
                </a:gridCol>
                <a:gridCol w="680164">
                  <a:extLst>
                    <a:ext uri="{9D8B030D-6E8A-4147-A177-3AD203B41FA5}">
                      <a16:colId xmlns:a16="http://schemas.microsoft.com/office/drawing/2014/main" val="582495084"/>
                    </a:ext>
                  </a:extLst>
                </a:gridCol>
                <a:gridCol w="2583734">
                  <a:extLst>
                    <a:ext uri="{9D8B030D-6E8A-4147-A177-3AD203B41FA5}">
                      <a16:colId xmlns:a16="http://schemas.microsoft.com/office/drawing/2014/main" val="904364487"/>
                    </a:ext>
                  </a:extLst>
                </a:gridCol>
              </a:tblGrid>
              <a:tr h="393048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vote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55495"/>
                  </a:ext>
                </a:extLst>
              </a:tr>
              <a:tr h="3930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Number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Document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Data Type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Not Null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PK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FK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Description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708398"/>
                  </a:ext>
                </a:extLst>
              </a:tr>
              <a:tr h="3131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1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voteSeq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number(50)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O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투표 시퀀스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784639"/>
                  </a:ext>
                </a:extLst>
              </a:tr>
              <a:tr h="31314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2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applicationSeq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number(50)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O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이용신청서 시퀀스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52409"/>
                  </a:ext>
                </a:extLst>
              </a:tr>
              <a:tr h="28240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3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votingPeriod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Date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/>
                        <a:t>투표</a:t>
                      </a:r>
                      <a:r>
                        <a:rPr lang="ko-KR" altLang="en-US" sz="1400"/>
                        <a:t> 기간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026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521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5A02D-8F09-1F4B-AF7E-A9EE1F6E78E1}"/>
              </a:ext>
            </a:extLst>
          </p:cNvPr>
          <p:cNvSpPr txBox="1"/>
          <p:nvPr/>
        </p:nvSpPr>
        <p:spPr>
          <a:xfrm>
            <a:off x="135925" y="172995"/>
            <a:ext cx="512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스토리보드</a:t>
            </a:r>
            <a:r>
              <a:rPr kumimoji="1" lang="en-US" altLang="ko-KR"/>
              <a:t>(</a:t>
            </a:r>
            <a:r>
              <a:rPr kumimoji="1" lang="ko-KR" altLang="en-US"/>
              <a:t>메뉴</a:t>
            </a:r>
            <a:r>
              <a:rPr kumimoji="1" lang="en-US" altLang="ko-KR"/>
              <a:t>)</a:t>
            </a:r>
            <a:r>
              <a:rPr kumimoji="1" lang="ko-KR" altLang="en-US"/>
              <a:t> 구성 </a:t>
            </a:r>
            <a:r>
              <a:rPr kumimoji="1" lang="en-US" altLang="ko-KR"/>
              <a:t>–</a:t>
            </a:r>
            <a:r>
              <a:rPr kumimoji="1" lang="ko-KR" altLang="en-US"/>
              <a:t> 시스템 관리자</a:t>
            </a:r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378065-308F-314F-8E87-66B32B1CDDCE}"/>
              </a:ext>
            </a:extLst>
          </p:cNvPr>
          <p:cNvSpPr/>
          <p:nvPr/>
        </p:nvSpPr>
        <p:spPr>
          <a:xfrm>
            <a:off x="4836767" y="897696"/>
            <a:ext cx="1712553" cy="541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>
                <a:solidFill>
                  <a:schemeClr val="tx1"/>
                </a:solidFill>
              </a:rPr>
              <a:t>투표</a:t>
            </a:r>
            <a:r>
              <a:rPr kumimoji="1" lang="ko-KR" altLang="en-US">
                <a:solidFill>
                  <a:schemeClr val="tx1"/>
                </a:solidFill>
              </a:rPr>
              <a:t> 사이트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19BB26-AA05-ED43-9B02-598031B4BCBA}"/>
              </a:ext>
            </a:extLst>
          </p:cNvPr>
          <p:cNvSpPr/>
          <p:nvPr/>
        </p:nvSpPr>
        <p:spPr>
          <a:xfrm>
            <a:off x="2223711" y="3381051"/>
            <a:ext cx="2062520" cy="541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>
                <a:solidFill>
                  <a:schemeClr val="tx1"/>
                </a:solidFill>
              </a:rPr>
              <a:t>이용신청서</a:t>
            </a:r>
            <a:r>
              <a:rPr kumimoji="1" lang="ko-KR" altLang="en-US">
                <a:solidFill>
                  <a:schemeClr val="tx1"/>
                </a:solidFill>
              </a:rPr>
              <a:t> 관리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7F68E9-8C83-1841-87B1-9B415DDE7820}"/>
              </a:ext>
            </a:extLst>
          </p:cNvPr>
          <p:cNvSpPr/>
          <p:nvPr/>
        </p:nvSpPr>
        <p:spPr>
          <a:xfrm>
            <a:off x="2223711" y="4188507"/>
            <a:ext cx="1932154" cy="54186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이용신청서 승인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A21973-D3BC-874D-A97E-C4E320CC526C}"/>
              </a:ext>
            </a:extLst>
          </p:cNvPr>
          <p:cNvSpPr/>
          <p:nvPr/>
        </p:nvSpPr>
        <p:spPr>
          <a:xfrm>
            <a:off x="7274836" y="3372869"/>
            <a:ext cx="1712553" cy="541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투표 관리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07405-2D1C-4E49-8235-D51F54E95E75}"/>
              </a:ext>
            </a:extLst>
          </p:cNvPr>
          <p:cNvSpPr/>
          <p:nvPr/>
        </p:nvSpPr>
        <p:spPr>
          <a:xfrm>
            <a:off x="5097006" y="2194638"/>
            <a:ext cx="1192073" cy="541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5EB4FC-5440-1947-9B3C-50B2CFE6DFF1}"/>
              </a:ext>
            </a:extLst>
          </p:cNvPr>
          <p:cNvSpPr/>
          <p:nvPr/>
        </p:nvSpPr>
        <p:spPr>
          <a:xfrm>
            <a:off x="2223711" y="5022543"/>
            <a:ext cx="1932154" cy="54186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투표 진행 승인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EAD3E6-345A-1549-8133-2D84723C3004}"/>
              </a:ext>
            </a:extLst>
          </p:cNvPr>
          <p:cNvSpPr/>
          <p:nvPr/>
        </p:nvSpPr>
        <p:spPr>
          <a:xfrm>
            <a:off x="7274836" y="4188507"/>
            <a:ext cx="1932154" cy="54186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투표 현황 확인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0EF542B7-6C29-4C47-BAB4-C0EEE319C878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flipH="1">
            <a:off x="5693043" y="1439562"/>
            <a:ext cx="1" cy="7550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2CFF2B0F-84B2-FD4F-924E-FFC019DD632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86692" y="928448"/>
            <a:ext cx="12700" cy="4876142"/>
          </a:xfrm>
          <a:prstGeom prst="bentConnector3">
            <a:avLst>
              <a:gd name="adj1" fmla="val 180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BAEDABC4-D25E-F24D-81B4-650A230717D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693043" y="2736504"/>
            <a:ext cx="0" cy="4215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344DB189-781F-7048-A249-E70044E21E23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>
            <a:off x="2223711" y="3651984"/>
            <a:ext cx="12700" cy="1641492"/>
          </a:xfrm>
          <a:prstGeom prst="bentConnector3">
            <a:avLst>
              <a:gd name="adj1" fmla="val 180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8FA29AF5-3CA7-6A42-A4E9-8895749AD671}"/>
              </a:ext>
            </a:extLst>
          </p:cNvPr>
          <p:cNvCxnSpPr>
            <a:cxnSpLocks/>
            <a:stCxn id="11" idx="1"/>
            <a:endCxn id="8" idx="1"/>
          </p:cNvCxnSpPr>
          <p:nvPr/>
        </p:nvCxnSpPr>
        <p:spPr>
          <a:xfrm rot="10800000">
            <a:off x="7274836" y="3643802"/>
            <a:ext cx="12700" cy="815638"/>
          </a:xfrm>
          <a:prstGeom prst="bentConnector3">
            <a:avLst>
              <a:gd name="adj1" fmla="val 180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5FFA2A2C-876A-C941-91C7-91909F61DED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014780" y="4459440"/>
            <a:ext cx="2089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954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72881697-CB05-4F40-BDCB-FA8B2BAEB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438308"/>
              </p:ext>
            </p:extLst>
          </p:nvPr>
        </p:nvGraphicFramePr>
        <p:xfrm>
          <a:off x="736501" y="1799235"/>
          <a:ext cx="10018000" cy="353764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61310">
                  <a:extLst>
                    <a:ext uri="{9D8B030D-6E8A-4147-A177-3AD203B41FA5}">
                      <a16:colId xmlns:a16="http://schemas.microsoft.com/office/drawing/2014/main" val="522364121"/>
                    </a:ext>
                  </a:extLst>
                </a:gridCol>
                <a:gridCol w="2544793">
                  <a:extLst>
                    <a:ext uri="{9D8B030D-6E8A-4147-A177-3AD203B41FA5}">
                      <a16:colId xmlns:a16="http://schemas.microsoft.com/office/drawing/2014/main" val="1490468380"/>
                    </a:ext>
                  </a:extLst>
                </a:gridCol>
                <a:gridCol w="1423358">
                  <a:extLst>
                    <a:ext uri="{9D8B030D-6E8A-4147-A177-3AD203B41FA5}">
                      <a16:colId xmlns:a16="http://schemas.microsoft.com/office/drawing/2014/main" val="1066076860"/>
                    </a:ext>
                  </a:extLst>
                </a:gridCol>
                <a:gridCol w="1268083">
                  <a:extLst>
                    <a:ext uri="{9D8B030D-6E8A-4147-A177-3AD203B41FA5}">
                      <a16:colId xmlns:a16="http://schemas.microsoft.com/office/drawing/2014/main" val="1715303139"/>
                    </a:ext>
                  </a:extLst>
                </a:gridCol>
                <a:gridCol w="621102">
                  <a:extLst>
                    <a:ext uri="{9D8B030D-6E8A-4147-A177-3AD203B41FA5}">
                      <a16:colId xmlns:a16="http://schemas.microsoft.com/office/drawing/2014/main" val="1924474165"/>
                    </a:ext>
                  </a:extLst>
                </a:gridCol>
                <a:gridCol w="655608">
                  <a:extLst>
                    <a:ext uri="{9D8B030D-6E8A-4147-A177-3AD203B41FA5}">
                      <a16:colId xmlns:a16="http://schemas.microsoft.com/office/drawing/2014/main" val="582495084"/>
                    </a:ext>
                  </a:extLst>
                </a:gridCol>
                <a:gridCol w="2343746">
                  <a:extLst>
                    <a:ext uri="{9D8B030D-6E8A-4147-A177-3AD203B41FA5}">
                      <a16:colId xmlns:a16="http://schemas.microsoft.com/office/drawing/2014/main" val="904364487"/>
                    </a:ext>
                  </a:extLst>
                </a:gridCol>
              </a:tblGrid>
              <a:tr h="393048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application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55495"/>
                  </a:ext>
                </a:extLst>
              </a:tr>
              <a:tr h="3930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Number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Document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Data Type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Not Null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PK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FK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Description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708398"/>
                  </a:ext>
                </a:extLst>
              </a:tr>
              <a:tr h="3131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1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applicationSeq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number(50)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O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이용신청서 시퀀스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7352409"/>
                  </a:ext>
                </a:extLst>
              </a:tr>
              <a:tr h="28240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2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apartName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varchar2(50)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아파트명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02677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3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businessLicenseNum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number(30)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사업자 등록번호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158259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4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apartNum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number(20)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/>
                        <a:t>아파트</a:t>
                      </a:r>
                      <a:r>
                        <a:rPr lang="ko-KR" altLang="en-US" sz="1400"/>
                        <a:t> 연락처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92006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5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votingTitle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varchar2(80)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/>
                        <a:t>투표</a:t>
                      </a:r>
                      <a:r>
                        <a:rPr lang="ko-KR" altLang="en-US" sz="1400"/>
                        <a:t> 제목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대표 안건명</a:t>
                      </a:r>
                      <a:r>
                        <a:rPr lang="en-US" altLang="ko-KR" sz="1400"/>
                        <a:t>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23054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6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typeOfVoting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varchar2(20)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/>
                        <a:t>투표</a:t>
                      </a:r>
                      <a:r>
                        <a:rPr lang="ko-KR" altLang="en-US" sz="1400"/>
                        <a:t> 유형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80704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7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estimatedVoterCount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number(100)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/>
                        <a:t>예상</a:t>
                      </a:r>
                      <a:r>
                        <a:rPr lang="ko-KR" altLang="en-US" sz="1400"/>
                        <a:t> 투표자 수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02994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8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votingPeriod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Date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/>
                        <a:t>투표</a:t>
                      </a:r>
                      <a:r>
                        <a:rPr lang="ko-KR" altLang="en-US" sz="1400"/>
                        <a:t> 기간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07085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9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phoneNum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number(20)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O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400"/>
                        <a:t>투표</a:t>
                      </a:r>
                      <a:r>
                        <a:rPr lang="ko-KR" altLang="en-US" sz="1400"/>
                        <a:t> 관리자 연락처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306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660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72881697-CB05-4F40-BDCB-FA8B2BAEB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813352"/>
              </p:ext>
            </p:extLst>
          </p:nvPr>
        </p:nvGraphicFramePr>
        <p:xfrm>
          <a:off x="1256619" y="1908292"/>
          <a:ext cx="10018000" cy="201364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61310">
                  <a:extLst>
                    <a:ext uri="{9D8B030D-6E8A-4147-A177-3AD203B41FA5}">
                      <a16:colId xmlns:a16="http://schemas.microsoft.com/office/drawing/2014/main" val="522364121"/>
                    </a:ext>
                  </a:extLst>
                </a:gridCol>
                <a:gridCol w="2544793">
                  <a:extLst>
                    <a:ext uri="{9D8B030D-6E8A-4147-A177-3AD203B41FA5}">
                      <a16:colId xmlns:a16="http://schemas.microsoft.com/office/drawing/2014/main" val="1490468380"/>
                    </a:ext>
                  </a:extLst>
                </a:gridCol>
                <a:gridCol w="1423358">
                  <a:extLst>
                    <a:ext uri="{9D8B030D-6E8A-4147-A177-3AD203B41FA5}">
                      <a16:colId xmlns:a16="http://schemas.microsoft.com/office/drawing/2014/main" val="1066076860"/>
                    </a:ext>
                  </a:extLst>
                </a:gridCol>
                <a:gridCol w="1268083">
                  <a:extLst>
                    <a:ext uri="{9D8B030D-6E8A-4147-A177-3AD203B41FA5}">
                      <a16:colId xmlns:a16="http://schemas.microsoft.com/office/drawing/2014/main" val="1715303139"/>
                    </a:ext>
                  </a:extLst>
                </a:gridCol>
                <a:gridCol w="621102">
                  <a:extLst>
                    <a:ext uri="{9D8B030D-6E8A-4147-A177-3AD203B41FA5}">
                      <a16:colId xmlns:a16="http://schemas.microsoft.com/office/drawing/2014/main" val="1924474165"/>
                    </a:ext>
                  </a:extLst>
                </a:gridCol>
                <a:gridCol w="655608">
                  <a:extLst>
                    <a:ext uri="{9D8B030D-6E8A-4147-A177-3AD203B41FA5}">
                      <a16:colId xmlns:a16="http://schemas.microsoft.com/office/drawing/2014/main" val="582495084"/>
                    </a:ext>
                  </a:extLst>
                </a:gridCol>
                <a:gridCol w="2343746">
                  <a:extLst>
                    <a:ext uri="{9D8B030D-6E8A-4147-A177-3AD203B41FA5}">
                      <a16:colId xmlns:a16="http://schemas.microsoft.com/office/drawing/2014/main" val="904364487"/>
                    </a:ext>
                  </a:extLst>
                </a:gridCol>
              </a:tblGrid>
              <a:tr h="393048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voteItem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55495"/>
                  </a:ext>
                </a:extLst>
              </a:tr>
              <a:tr h="3930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Number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Document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Data Type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Not Null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PK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FK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Description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708398"/>
                  </a:ext>
                </a:extLst>
              </a:tr>
              <a:tr h="3131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1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voteItemSeq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number(50)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O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개별투표 시퀀스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7352409"/>
                  </a:ext>
                </a:extLst>
              </a:tr>
              <a:tr h="28240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2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voteItemName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varchar2(50)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개별투표 제목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02677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3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voteItemType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varchar2(20)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투표 종류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찬반투표</a:t>
                      </a:r>
                      <a:r>
                        <a:rPr lang="en-US" altLang="ko-KR" sz="1400"/>
                        <a:t>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158259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4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voteSeq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number(50)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O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/>
                        <a:t>투표</a:t>
                      </a:r>
                      <a:r>
                        <a:rPr lang="ko-KR" altLang="en-US" sz="1400"/>
                        <a:t> 시퀀스 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920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742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72881697-CB05-4F40-BDCB-FA8B2BAEB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841687"/>
              </p:ext>
            </p:extLst>
          </p:nvPr>
        </p:nvGraphicFramePr>
        <p:xfrm>
          <a:off x="1256619" y="1908292"/>
          <a:ext cx="10018000" cy="170884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61310">
                  <a:extLst>
                    <a:ext uri="{9D8B030D-6E8A-4147-A177-3AD203B41FA5}">
                      <a16:colId xmlns:a16="http://schemas.microsoft.com/office/drawing/2014/main" val="522364121"/>
                    </a:ext>
                  </a:extLst>
                </a:gridCol>
                <a:gridCol w="2544793">
                  <a:extLst>
                    <a:ext uri="{9D8B030D-6E8A-4147-A177-3AD203B41FA5}">
                      <a16:colId xmlns:a16="http://schemas.microsoft.com/office/drawing/2014/main" val="1490468380"/>
                    </a:ext>
                  </a:extLst>
                </a:gridCol>
                <a:gridCol w="1423358">
                  <a:extLst>
                    <a:ext uri="{9D8B030D-6E8A-4147-A177-3AD203B41FA5}">
                      <a16:colId xmlns:a16="http://schemas.microsoft.com/office/drawing/2014/main" val="1066076860"/>
                    </a:ext>
                  </a:extLst>
                </a:gridCol>
                <a:gridCol w="1268083">
                  <a:extLst>
                    <a:ext uri="{9D8B030D-6E8A-4147-A177-3AD203B41FA5}">
                      <a16:colId xmlns:a16="http://schemas.microsoft.com/office/drawing/2014/main" val="1715303139"/>
                    </a:ext>
                  </a:extLst>
                </a:gridCol>
                <a:gridCol w="621102">
                  <a:extLst>
                    <a:ext uri="{9D8B030D-6E8A-4147-A177-3AD203B41FA5}">
                      <a16:colId xmlns:a16="http://schemas.microsoft.com/office/drawing/2014/main" val="1924474165"/>
                    </a:ext>
                  </a:extLst>
                </a:gridCol>
                <a:gridCol w="655608">
                  <a:extLst>
                    <a:ext uri="{9D8B030D-6E8A-4147-A177-3AD203B41FA5}">
                      <a16:colId xmlns:a16="http://schemas.microsoft.com/office/drawing/2014/main" val="582495084"/>
                    </a:ext>
                  </a:extLst>
                </a:gridCol>
                <a:gridCol w="2343746">
                  <a:extLst>
                    <a:ext uri="{9D8B030D-6E8A-4147-A177-3AD203B41FA5}">
                      <a16:colId xmlns:a16="http://schemas.microsoft.com/office/drawing/2014/main" val="904364487"/>
                    </a:ext>
                  </a:extLst>
                </a:gridCol>
              </a:tblGrid>
              <a:tr h="393048">
                <a:tc gridSpan="7">
                  <a:txBody>
                    <a:bodyPr/>
                    <a:lstStyle/>
                    <a:p>
                      <a:pPr algn="ctr"/>
                      <a:r>
                        <a:rPr lang="en" altLang="ko-Kore-KR" sz="18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Candidate</a:t>
                      </a:r>
                      <a:endParaRPr lang="ko-Kore-KR" altLang="en-US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55495"/>
                  </a:ext>
                </a:extLst>
              </a:tr>
              <a:tr h="3930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Number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Document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Data Type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Not Null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PK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FK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Description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708398"/>
                  </a:ext>
                </a:extLst>
              </a:tr>
              <a:tr h="3131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1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candidateSeq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number(50)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O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후보자 시퀀스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7352409"/>
                  </a:ext>
                </a:extLst>
              </a:tr>
              <a:tr h="28240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2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candidateName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varchar2(50)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후보자 이름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02677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3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voteItemSeq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number(50)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O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개별투표 시퀀스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1582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3376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72881697-CB05-4F40-BDCB-FA8B2BAEB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512853"/>
              </p:ext>
            </p:extLst>
          </p:nvPr>
        </p:nvGraphicFramePr>
        <p:xfrm>
          <a:off x="1256619" y="1908292"/>
          <a:ext cx="10018000" cy="231844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61310">
                  <a:extLst>
                    <a:ext uri="{9D8B030D-6E8A-4147-A177-3AD203B41FA5}">
                      <a16:colId xmlns:a16="http://schemas.microsoft.com/office/drawing/2014/main" val="522364121"/>
                    </a:ext>
                  </a:extLst>
                </a:gridCol>
                <a:gridCol w="2544793">
                  <a:extLst>
                    <a:ext uri="{9D8B030D-6E8A-4147-A177-3AD203B41FA5}">
                      <a16:colId xmlns:a16="http://schemas.microsoft.com/office/drawing/2014/main" val="1490468380"/>
                    </a:ext>
                  </a:extLst>
                </a:gridCol>
                <a:gridCol w="1423358">
                  <a:extLst>
                    <a:ext uri="{9D8B030D-6E8A-4147-A177-3AD203B41FA5}">
                      <a16:colId xmlns:a16="http://schemas.microsoft.com/office/drawing/2014/main" val="1066076860"/>
                    </a:ext>
                  </a:extLst>
                </a:gridCol>
                <a:gridCol w="1268083">
                  <a:extLst>
                    <a:ext uri="{9D8B030D-6E8A-4147-A177-3AD203B41FA5}">
                      <a16:colId xmlns:a16="http://schemas.microsoft.com/office/drawing/2014/main" val="1715303139"/>
                    </a:ext>
                  </a:extLst>
                </a:gridCol>
                <a:gridCol w="621102">
                  <a:extLst>
                    <a:ext uri="{9D8B030D-6E8A-4147-A177-3AD203B41FA5}">
                      <a16:colId xmlns:a16="http://schemas.microsoft.com/office/drawing/2014/main" val="1924474165"/>
                    </a:ext>
                  </a:extLst>
                </a:gridCol>
                <a:gridCol w="655608">
                  <a:extLst>
                    <a:ext uri="{9D8B030D-6E8A-4147-A177-3AD203B41FA5}">
                      <a16:colId xmlns:a16="http://schemas.microsoft.com/office/drawing/2014/main" val="582495084"/>
                    </a:ext>
                  </a:extLst>
                </a:gridCol>
                <a:gridCol w="2343746">
                  <a:extLst>
                    <a:ext uri="{9D8B030D-6E8A-4147-A177-3AD203B41FA5}">
                      <a16:colId xmlns:a16="http://schemas.microsoft.com/office/drawing/2014/main" val="904364487"/>
                    </a:ext>
                  </a:extLst>
                </a:gridCol>
              </a:tblGrid>
              <a:tr h="393048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voteResult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55495"/>
                  </a:ext>
                </a:extLst>
              </a:tr>
              <a:tr h="3930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Number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Document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Data Type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Not Null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PK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FK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Description</a:t>
                      </a:r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708398"/>
                  </a:ext>
                </a:extLst>
              </a:tr>
              <a:tr h="3131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1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voteResultSeq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number(50)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O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투표결과 시퀀스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7352409"/>
                  </a:ext>
                </a:extLst>
              </a:tr>
              <a:tr h="28240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2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voteDate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Date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투표 기간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026777"/>
                  </a:ext>
                </a:extLst>
              </a:tr>
              <a:tr h="2824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3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voteValue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varchar2(5)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투표값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99043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4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voteItemSeq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number(50)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O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개별투표 시퀀스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58259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5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voterSeq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number(100)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/>
                        <a:t>Y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/>
                        <a:t>O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/>
                        <a:t>투표자</a:t>
                      </a:r>
                      <a:r>
                        <a:rPr lang="ko-KR" altLang="en-US" sz="1400"/>
                        <a:t> 시퀀스 </a:t>
                      </a:r>
                      <a:endParaRPr lang="ko-Kore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920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222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ABA08E-8FA6-F64E-BAEA-77E7E506B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080085"/>
              </p:ext>
            </p:extLst>
          </p:nvPr>
        </p:nvGraphicFramePr>
        <p:xfrm>
          <a:off x="720754" y="764888"/>
          <a:ext cx="10515600" cy="2181326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5986153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2611251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91212170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29082664"/>
                    </a:ext>
                  </a:extLst>
                </a:gridCol>
              </a:tblGrid>
              <a:tr h="535406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effectLst/>
                          <a:latin typeface="Helvetica" pitchFamily="2" charset="0"/>
                        </a:rPr>
                        <a:t>구분</a:t>
                      </a:r>
                      <a:endParaRPr lang="ko-Kore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effectLst/>
                          <a:latin typeface="Helvetica" pitchFamily="2" charset="0"/>
                        </a:rPr>
                        <a:t>규격</a:t>
                      </a:r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effectLst/>
                          <a:latin typeface="Helvetica" pitchFamily="2" charset="0"/>
                        </a:rPr>
                        <a:t>비고</a:t>
                      </a:r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469203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하드웨어</a:t>
                      </a:r>
                    </a:p>
                  </a:txBody>
                  <a:tcPr marL="47625" marR="47625" marT="0" marB="0" anchor="ctr">
                    <a:lnL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CPU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intel Core i7-7800XCPU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ko-Kore-KR" altLang="en-US">
                          <a:effectLst/>
                          <a:latin typeface="Helvetica" pitchFamily="2" charset="0"/>
                        </a:rPr>
                      </a:br>
                      <a:endParaRPr lang="ko-Kore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9341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하드웨어</a:t>
                      </a:r>
                      <a:r>
                        <a:rPr lang="en">
                          <a:effectLst/>
                          <a:latin typeface="Helvetica" pitchFamily="2" charset="0"/>
                        </a:rPr>
                        <a:t>RAM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16GB RAM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ko-Kore-KR" altLang="en-US">
                          <a:effectLst/>
                          <a:latin typeface="Helvetica" pitchFamily="2" charset="0"/>
                        </a:rPr>
                      </a:br>
                      <a:endParaRPr lang="ko-Kore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7449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하드웨어</a:t>
                      </a:r>
                      <a:r>
                        <a:rPr lang="en">
                          <a:effectLst/>
                          <a:latin typeface="Helvetica" pitchFamily="2" charset="0"/>
                        </a:rPr>
                        <a:t>DISK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147.6GB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ko-Kore-KR" altLang="en-US">
                          <a:effectLst/>
                          <a:latin typeface="Helvetica" pitchFamily="2" charset="0"/>
                        </a:rPr>
                      </a:br>
                      <a:endParaRPr lang="ko-Kore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78716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E309EA7-3D6C-9245-B218-3CE4371FC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982183"/>
              </p:ext>
            </p:extLst>
          </p:nvPr>
        </p:nvGraphicFramePr>
        <p:xfrm>
          <a:off x="720754" y="3898552"/>
          <a:ext cx="10515600" cy="4712747"/>
        </p:xfrm>
        <a:graphic>
          <a:graphicData uri="http://schemas.openxmlformats.org/drawingml/2006/table">
            <a:tbl>
              <a:tblPr/>
              <a:tblGrid>
                <a:gridCol w="1368972">
                  <a:extLst>
                    <a:ext uri="{9D8B030D-6E8A-4147-A177-3AD203B41FA5}">
                      <a16:colId xmlns:a16="http://schemas.microsoft.com/office/drawing/2014/main" val="598615368"/>
                    </a:ext>
                  </a:extLst>
                </a:gridCol>
                <a:gridCol w="3888828">
                  <a:extLst>
                    <a:ext uri="{9D8B030D-6E8A-4147-A177-3AD203B41FA5}">
                      <a16:colId xmlns:a16="http://schemas.microsoft.com/office/drawing/2014/main" val="202611251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91212170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29082664"/>
                    </a:ext>
                  </a:extLst>
                </a:gridCol>
              </a:tblGrid>
              <a:tr h="613884">
                <a:tc gridSpan="2">
                  <a:txBody>
                    <a:bodyPr/>
                    <a:lstStyle/>
                    <a:p>
                      <a:pPr algn="ctr"/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effectLst/>
                          <a:latin typeface="Helvetica" pitchFamily="2" charset="0"/>
                        </a:rPr>
                        <a:t>규격</a:t>
                      </a:r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effectLst/>
                          <a:latin typeface="Helvetica" pitchFamily="2" charset="0"/>
                        </a:rPr>
                        <a:t>비고</a:t>
                      </a:r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469203"/>
                  </a:ext>
                </a:extLst>
              </a:tr>
              <a:tr h="683049"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  <a:latin typeface="+mj-lt"/>
                        </a:rPr>
                        <a:t>S/W</a:t>
                      </a:r>
                    </a:p>
                    <a:p>
                      <a:pPr algn="ctr"/>
                      <a:r>
                        <a:rPr lang="ko-KR" altLang="en-US">
                          <a:effectLst/>
                          <a:latin typeface="+mj-lt"/>
                        </a:rPr>
                        <a:t>개발환경</a:t>
                      </a:r>
                    </a:p>
                  </a:txBody>
                  <a:tcPr marL="47625" marR="47625" marT="0" marB="0" anchor="ctr">
                    <a:lnL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+mj-lt"/>
                        </a:rPr>
                        <a:t>Windows</a:t>
                      </a:r>
                      <a:endParaRPr lang="en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>
                          <a:effectLst/>
                          <a:latin typeface="+mj-lt"/>
                        </a:rPr>
                        <a:t>frontend, backend</a:t>
                      </a:r>
                      <a:r>
                        <a:rPr lang="ko-KR" altLang="en-US">
                          <a:effectLst/>
                          <a:latin typeface="+mj-lt"/>
                        </a:rPr>
                        <a:t> </a:t>
                      </a:r>
                      <a:br>
                        <a:rPr lang="ko-Kore-KR" altLang="en-US">
                          <a:effectLst/>
                          <a:latin typeface="+mj-lt"/>
                        </a:rPr>
                      </a:br>
                      <a:r>
                        <a:rPr lang="ko-Kore-KR" altLang="en-US">
                          <a:effectLst/>
                          <a:latin typeface="+mj-lt"/>
                        </a:rPr>
                        <a:t>개발</a:t>
                      </a:r>
                      <a:r>
                        <a:rPr lang="ko-KR" altLang="en-US">
                          <a:effectLst/>
                          <a:latin typeface="+mj-lt"/>
                        </a:rPr>
                        <a:t> 환경</a:t>
                      </a:r>
                      <a:endParaRPr lang="ko-Kore-KR" altLang="en-US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934130"/>
                  </a:ext>
                </a:extLst>
              </a:tr>
              <a:tr h="757646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+mj-lt"/>
                        </a:rPr>
                        <a:t>Eclipse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>
                          <a:effectLst/>
                          <a:latin typeface="+mj-lt"/>
                        </a:rPr>
                        <a:t>개발</a:t>
                      </a:r>
                      <a:r>
                        <a:rPr lang="en-US" altLang="ko-Kore-KR">
                          <a:effectLst/>
                          <a:latin typeface="+mj-lt"/>
                        </a:rPr>
                        <a:t> IDE/Editor</a:t>
                      </a:r>
                      <a:endParaRPr lang="ko-Kore-KR" altLang="en-US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744997"/>
                  </a:ext>
                </a:extLst>
              </a:tr>
              <a:tr h="50483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endParaRPr lang="en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+mj-lt"/>
                        </a:rPr>
                        <a:t>springboot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>
                          <a:effectLst/>
                          <a:latin typeface="+mj-lt"/>
                        </a:rPr>
                        <a:t>backend </a:t>
                      </a:r>
                      <a:r>
                        <a:rPr lang="ko-KR" altLang="en-US">
                          <a:effectLst/>
                          <a:latin typeface="+mj-lt"/>
                        </a:rPr>
                        <a:t>개발 환경</a:t>
                      </a:r>
                      <a:endParaRPr lang="ko-Kore-KR" altLang="en-US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787166"/>
                  </a:ext>
                </a:extLst>
              </a:tr>
              <a:tr h="62456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+mj-lt"/>
                        </a:rPr>
                        <a:t>thymeleaf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>
                          <a:effectLst/>
                          <a:latin typeface="+mj-lt"/>
                        </a:rPr>
                        <a:t>frontend</a:t>
                      </a:r>
                      <a:r>
                        <a:rPr lang="ko-KR" altLang="en-US">
                          <a:effectLst/>
                          <a:latin typeface="+mj-lt"/>
                        </a:rPr>
                        <a:t> 개발 환경</a:t>
                      </a:r>
                      <a:endParaRPr lang="ko-Kore-KR" altLang="en-US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221538"/>
                  </a:ext>
                </a:extLst>
              </a:tr>
              <a:tr h="47148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+mj-lt"/>
                        </a:rPr>
                        <a:t>mySqlDB</a:t>
                      </a:r>
                      <a:endParaRPr lang="en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+mj-lt"/>
                        </a:rPr>
                        <a:t>데이터베이스</a:t>
                      </a:r>
                      <a:endParaRPr lang="ko-Kore-KR" altLang="en-US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305262"/>
                  </a:ext>
                </a:extLst>
              </a:tr>
              <a:tr h="50006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+mj-lt"/>
                        </a:rPr>
                        <a:t>html/css/js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>
                          <a:effectLst/>
                          <a:latin typeface="+mj-lt"/>
                        </a:rPr>
                        <a:t>frontend </a:t>
                      </a:r>
                      <a:r>
                        <a:rPr lang="ko-KR" altLang="en-US">
                          <a:effectLst/>
                          <a:latin typeface="+mj-lt"/>
                        </a:rPr>
                        <a:t>개발 언어</a:t>
                      </a:r>
                      <a:endParaRPr lang="ko-Kore-KR" altLang="en-US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058560"/>
                  </a:ext>
                </a:extLst>
              </a:tr>
              <a:tr h="55721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+mj-lt"/>
                        </a:rPr>
                        <a:t>java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>
                          <a:effectLst/>
                          <a:latin typeface="+mj-lt"/>
                        </a:rPr>
                        <a:t>backend</a:t>
                      </a:r>
                      <a:r>
                        <a:rPr lang="ko-KR" altLang="en-US">
                          <a:effectLst/>
                          <a:latin typeface="+mj-lt"/>
                        </a:rPr>
                        <a:t> 개발 언어</a:t>
                      </a:r>
                      <a:endParaRPr lang="ko-Kore-KR" altLang="en-US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832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5352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CFFC2E7-16A6-384E-9E50-1358B0F7E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05997"/>
              </p:ext>
            </p:extLst>
          </p:nvPr>
        </p:nvGraphicFramePr>
        <p:xfrm>
          <a:off x="381000" y="286938"/>
          <a:ext cx="10515600" cy="4712747"/>
        </p:xfrm>
        <a:graphic>
          <a:graphicData uri="http://schemas.openxmlformats.org/drawingml/2006/table">
            <a:tbl>
              <a:tblPr/>
              <a:tblGrid>
                <a:gridCol w="1368972">
                  <a:extLst>
                    <a:ext uri="{9D8B030D-6E8A-4147-A177-3AD203B41FA5}">
                      <a16:colId xmlns:a16="http://schemas.microsoft.com/office/drawing/2014/main" val="598615368"/>
                    </a:ext>
                  </a:extLst>
                </a:gridCol>
                <a:gridCol w="3888828">
                  <a:extLst>
                    <a:ext uri="{9D8B030D-6E8A-4147-A177-3AD203B41FA5}">
                      <a16:colId xmlns:a16="http://schemas.microsoft.com/office/drawing/2014/main" val="202611251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91212170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29082664"/>
                    </a:ext>
                  </a:extLst>
                </a:gridCol>
              </a:tblGrid>
              <a:tr h="613884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effectLst/>
                          <a:latin typeface="Helvetica" pitchFamily="2" charset="0"/>
                        </a:rPr>
                        <a:t>구분</a:t>
                      </a:r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effectLst/>
                          <a:latin typeface="Helvetica" pitchFamily="2" charset="0"/>
                        </a:rPr>
                        <a:t>규격</a:t>
                      </a:r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effectLst/>
                          <a:latin typeface="Helvetica" pitchFamily="2" charset="0"/>
                        </a:rPr>
                        <a:t>비고</a:t>
                      </a:r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469203"/>
                  </a:ext>
                </a:extLst>
              </a:tr>
              <a:tr h="683049"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  <a:latin typeface="+mj-lt"/>
                        </a:rPr>
                        <a:t>S/W</a:t>
                      </a:r>
                    </a:p>
                    <a:p>
                      <a:pPr algn="ctr"/>
                      <a:r>
                        <a:rPr lang="ko-KR" altLang="en-US">
                          <a:effectLst/>
                          <a:latin typeface="+mj-lt"/>
                        </a:rPr>
                        <a:t>개발환경</a:t>
                      </a:r>
                    </a:p>
                  </a:txBody>
                  <a:tcPr marL="47625" marR="47625" marT="0" marB="0" anchor="ctr">
                    <a:lnL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+mj-lt"/>
                        </a:rPr>
                        <a:t>OS</a:t>
                      </a:r>
                      <a:endParaRPr lang="en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+mj-lt"/>
                        </a:rPr>
                        <a:t>Windows</a:t>
                      </a:r>
                      <a:endParaRPr lang="en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>
                          <a:effectLst/>
                          <a:latin typeface="+mj-lt"/>
                        </a:rPr>
                        <a:t>frontend, backend</a:t>
                      </a:r>
                      <a:r>
                        <a:rPr lang="ko-KR" altLang="en-US">
                          <a:effectLst/>
                          <a:latin typeface="+mj-lt"/>
                        </a:rPr>
                        <a:t> </a:t>
                      </a:r>
                      <a:br>
                        <a:rPr lang="ko-Kore-KR" altLang="en-US">
                          <a:effectLst/>
                          <a:latin typeface="+mj-lt"/>
                        </a:rPr>
                      </a:br>
                      <a:r>
                        <a:rPr lang="ko-Kore-KR" altLang="en-US">
                          <a:effectLst/>
                          <a:latin typeface="+mj-lt"/>
                        </a:rPr>
                        <a:t>개발</a:t>
                      </a:r>
                      <a:r>
                        <a:rPr lang="ko-KR" altLang="en-US">
                          <a:effectLst/>
                          <a:latin typeface="+mj-lt"/>
                        </a:rPr>
                        <a:t> 환경</a:t>
                      </a:r>
                      <a:endParaRPr lang="ko-Kore-KR" altLang="en-US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934130"/>
                  </a:ext>
                </a:extLst>
              </a:tr>
              <a:tr h="757646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+mj-lt"/>
                        </a:rPr>
                        <a:t>개발환경</a:t>
                      </a:r>
                      <a:endParaRPr lang="en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+mj-lt"/>
                        </a:rPr>
                        <a:t>Eclipse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>
                          <a:effectLst/>
                          <a:latin typeface="+mj-lt"/>
                        </a:rPr>
                        <a:t>개발</a:t>
                      </a:r>
                      <a:r>
                        <a:rPr lang="en-US" altLang="ko-Kore-KR">
                          <a:effectLst/>
                          <a:latin typeface="+mj-lt"/>
                        </a:rPr>
                        <a:t> IDE/Editor</a:t>
                      </a:r>
                      <a:endParaRPr lang="ko-Kore-KR" altLang="en-US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744997"/>
                  </a:ext>
                </a:extLst>
              </a:tr>
              <a:tr h="50483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+mj-lt"/>
                        </a:rPr>
                        <a:t>개발도구</a:t>
                      </a:r>
                      <a:endParaRPr lang="en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+mj-lt"/>
                        </a:rPr>
                        <a:t>springboot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>
                          <a:effectLst/>
                          <a:latin typeface="+mj-lt"/>
                        </a:rPr>
                        <a:t>backend </a:t>
                      </a:r>
                      <a:r>
                        <a:rPr lang="ko-KR" altLang="en-US">
                          <a:effectLst/>
                          <a:latin typeface="+mj-lt"/>
                        </a:rPr>
                        <a:t>개발 환경</a:t>
                      </a:r>
                      <a:endParaRPr lang="ko-Kore-KR" altLang="en-US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787166"/>
                  </a:ext>
                </a:extLst>
              </a:tr>
              <a:tr h="62456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+mj-lt"/>
                        </a:rPr>
                        <a:t>thymeleaf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>
                          <a:effectLst/>
                          <a:latin typeface="+mj-lt"/>
                        </a:rPr>
                        <a:t>frontend</a:t>
                      </a:r>
                      <a:r>
                        <a:rPr lang="ko-KR" altLang="en-US">
                          <a:effectLst/>
                          <a:latin typeface="+mj-lt"/>
                        </a:rPr>
                        <a:t> 개발 환경</a:t>
                      </a:r>
                      <a:endParaRPr lang="ko-Kore-KR" altLang="en-US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221538"/>
                  </a:ext>
                </a:extLst>
              </a:tr>
              <a:tr h="47148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+mj-lt"/>
                        </a:rPr>
                        <a:t>mySqlDB</a:t>
                      </a:r>
                      <a:endParaRPr lang="en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+mj-lt"/>
                        </a:rPr>
                        <a:t>데이터베이스</a:t>
                      </a:r>
                      <a:endParaRPr lang="ko-Kore-KR" altLang="en-US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305262"/>
                  </a:ext>
                </a:extLst>
              </a:tr>
              <a:tr h="50006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+mj-lt"/>
                        </a:rPr>
                        <a:t>개발언어</a:t>
                      </a:r>
                      <a:endParaRPr lang="en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+mj-lt"/>
                        </a:rPr>
                        <a:t>html/css/js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>
                          <a:effectLst/>
                          <a:latin typeface="+mj-lt"/>
                        </a:rPr>
                        <a:t>frontend </a:t>
                      </a:r>
                      <a:r>
                        <a:rPr lang="ko-KR" altLang="en-US">
                          <a:effectLst/>
                          <a:latin typeface="+mj-lt"/>
                        </a:rPr>
                        <a:t>개발 언어</a:t>
                      </a:r>
                      <a:endParaRPr lang="ko-Kore-KR" altLang="en-US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058560"/>
                  </a:ext>
                </a:extLst>
              </a:tr>
              <a:tr h="55721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+mj-lt"/>
                        </a:rPr>
                        <a:t>java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>
                          <a:effectLst/>
                          <a:latin typeface="+mj-lt"/>
                        </a:rPr>
                        <a:t>backend</a:t>
                      </a:r>
                      <a:r>
                        <a:rPr lang="ko-KR" altLang="en-US">
                          <a:effectLst/>
                          <a:latin typeface="+mj-lt"/>
                        </a:rPr>
                        <a:t> 개발 언어</a:t>
                      </a:r>
                      <a:endParaRPr lang="ko-Kore-KR" altLang="en-US">
                        <a:effectLst/>
                        <a:latin typeface="+mj-lt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7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832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1685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7AB929A-7DED-4C66-B765-3C038F98E485}"/>
              </a:ext>
            </a:extLst>
          </p:cNvPr>
          <p:cNvSpPr/>
          <p:nvPr/>
        </p:nvSpPr>
        <p:spPr>
          <a:xfrm>
            <a:off x="3238150" y="2382474"/>
            <a:ext cx="1929468" cy="360721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8B8283-1C55-46B6-A3B9-B22DFEC13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35" y="0"/>
            <a:ext cx="2001509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A380646-DD3D-4470-9CB1-5E4048BEB14C}"/>
              </a:ext>
            </a:extLst>
          </p:cNvPr>
          <p:cNvCxnSpPr/>
          <p:nvPr/>
        </p:nvCxnSpPr>
        <p:spPr>
          <a:xfrm>
            <a:off x="1451295" y="2449585"/>
            <a:ext cx="171135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E9426F3-5EAA-4F59-9CEF-B091FB2D1153}"/>
              </a:ext>
            </a:extLst>
          </p:cNvPr>
          <p:cNvCxnSpPr>
            <a:cxnSpLocks/>
          </p:cNvCxnSpPr>
          <p:nvPr/>
        </p:nvCxnSpPr>
        <p:spPr>
          <a:xfrm flipV="1">
            <a:off x="1451294" y="2608976"/>
            <a:ext cx="1711356" cy="14778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6F842FD-321D-4B19-B064-E55A9B4449E0}"/>
              </a:ext>
            </a:extLst>
          </p:cNvPr>
          <p:cNvCxnSpPr>
            <a:cxnSpLocks/>
          </p:cNvCxnSpPr>
          <p:nvPr/>
        </p:nvCxnSpPr>
        <p:spPr>
          <a:xfrm flipV="1">
            <a:off x="1451294" y="2743200"/>
            <a:ext cx="1786856" cy="3240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23109F-0F14-4154-B3D7-AB344039BA56}"/>
              </a:ext>
            </a:extLst>
          </p:cNvPr>
          <p:cNvSpPr txBox="1"/>
          <p:nvPr/>
        </p:nvSpPr>
        <p:spPr>
          <a:xfrm>
            <a:off x="3263317" y="2382473"/>
            <a:ext cx="1887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voteOverview.html</a:t>
            </a:r>
            <a:endParaRPr lang="ko-KR" altLang="en-US" sz="16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6773FA0-5845-4331-B5CE-6AD3AA52706C}"/>
              </a:ext>
            </a:extLst>
          </p:cNvPr>
          <p:cNvCxnSpPr>
            <a:cxnSpLocks/>
          </p:cNvCxnSpPr>
          <p:nvPr/>
        </p:nvCxnSpPr>
        <p:spPr>
          <a:xfrm>
            <a:off x="1712420" y="2987879"/>
            <a:ext cx="1450230" cy="173512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11ACDE5-94DB-401B-93E0-9C03C8ACA9EB}"/>
              </a:ext>
            </a:extLst>
          </p:cNvPr>
          <p:cNvCxnSpPr>
            <a:cxnSpLocks/>
          </p:cNvCxnSpPr>
          <p:nvPr/>
        </p:nvCxnSpPr>
        <p:spPr>
          <a:xfrm>
            <a:off x="2344722" y="4811086"/>
            <a:ext cx="817928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262C34C-F313-45E4-A360-A84E969267B5}"/>
              </a:ext>
            </a:extLst>
          </p:cNvPr>
          <p:cNvCxnSpPr>
            <a:cxnSpLocks/>
          </p:cNvCxnSpPr>
          <p:nvPr/>
        </p:nvCxnSpPr>
        <p:spPr>
          <a:xfrm flipV="1">
            <a:off x="1712420" y="4899171"/>
            <a:ext cx="1450230" cy="158551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A268C3F-26B9-49EF-8E1D-954A047ADCE4}"/>
              </a:ext>
            </a:extLst>
          </p:cNvPr>
          <p:cNvSpPr/>
          <p:nvPr/>
        </p:nvSpPr>
        <p:spPr>
          <a:xfrm>
            <a:off x="3221372" y="4641810"/>
            <a:ext cx="1929468" cy="36072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8540CA-50D4-4957-B55D-68B642A6B72D}"/>
              </a:ext>
            </a:extLst>
          </p:cNvPr>
          <p:cNvSpPr txBox="1"/>
          <p:nvPr/>
        </p:nvSpPr>
        <p:spPr>
          <a:xfrm>
            <a:off x="3391284" y="4652893"/>
            <a:ext cx="1904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voteResult.html</a:t>
            </a:r>
            <a:endParaRPr lang="ko-KR" altLang="en-US" sz="16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4AF97AF-1F75-453C-B465-1925F1D71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90" y="0"/>
            <a:ext cx="2001509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986B67D-3B83-4607-8F46-88C4404B3B04}"/>
              </a:ext>
            </a:extLst>
          </p:cNvPr>
          <p:cNvCxnSpPr>
            <a:cxnSpLocks/>
          </p:cNvCxnSpPr>
          <p:nvPr/>
        </p:nvCxnSpPr>
        <p:spPr>
          <a:xfrm>
            <a:off x="7204744" y="1972811"/>
            <a:ext cx="1711353" cy="5900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4690E08-AD4C-4BF4-BC2A-4B79E0654CDF}"/>
              </a:ext>
            </a:extLst>
          </p:cNvPr>
          <p:cNvCxnSpPr/>
          <p:nvPr/>
        </p:nvCxnSpPr>
        <p:spPr>
          <a:xfrm>
            <a:off x="7204743" y="2698656"/>
            <a:ext cx="171135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B79E607-6384-44C0-B5B1-4DF80C0CEA5E}"/>
              </a:ext>
            </a:extLst>
          </p:cNvPr>
          <p:cNvCxnSpPr>
            <a:cxnSpLocks/>
          </p:cNvCxnSpPr>
          <p:nvPr/>
        </p:nvCxnSpPr>
        <p:spPr>
          <a:xfrm flipV="1">
            <a:off x="7204742" y="2869035"/>
            <a:ext cx="1711355" cy="9864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7A083A5-1E91-4838-8BDB-8F972149A7CA}"/>
              </a:ext>
            </a:extLst>
          </p:cNvPr>
          <p:cNvSpPr/>
          <p:nvPr/>
        </p:nvSpPr>
        <p:spPr>
          <a:xfrm>
            <a:off x="9027951" y="2540666"/>
            <a:ext cx="1929468" cy="360721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C102FE-F3BE-4BCA-B3F8-9549A9C4DF9F}"/>
              </a:ext>
            </a:extLst>
          </p:cNvPr>
          <p:cNvSpPr txBox="1"/>
          <p:nvPr/>
        </p:nvSpPr>
        <p:spPr>
          <a:xfrm>
            <a:off x="9113904" y="2540666"/>
            <a:ext cx="1887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목록 </a:t>
            </a:r>
            <a:r>
              <a:rPr lang="en-US" altLang="ko-KR" sz="1600" dirty="0"/>
              <a:t>component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65648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5A02D-8F09-1F4B-AF7E-A9EE1F6E78E1}"/>
              </a:ext>
            </a:extLst>
          </p:cNvPr>
          <p:cNvSpPr txBox="1"/>
          <p:nvPr/>
        </p:nvSpPr>
        <p:spPr>
          <a:xfrm>
            <a:off x="135925" y="172995"/>
            <a:ext cx="512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스토리보드</a:t>
            </a:r>
            <a:r>
              <a:rPr kumimoji="1" lang="en-US" altLang="ko-KR"/>
              <a:t>(</a:t>
            </a:r>
            <a:r>
              <a:rPr kumimoji="1" lang="ko-KR" altLang="en-US"/>
              <a:t>메뉴</a:t>
            </a:r>
            <a:r>
              <a:rPr kumimoji="1" lang="en-US" altLang="ko-KR"/>
              <a:t>)</a:t>
            </a:r>
            <a:r>
              <a:rPr kumimoji="1" lang="ko-KR" altLang="en-US"/>
              <a:t> 구성 </a:t>
            </a:r>
            <a:r>
              <a:rPr kumimoji="1" lang="en-US" altLang="ko-KR"/>
              <a:t>–</a:t>
            </a:r>
            <a:r>
              <a:rPr kumimoji="1" lang="ko-KR" altLang="en-US"/>
              <a:t> 투표자 관리자</a:t>
            </a:r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378065-308F-314F-8E87-66B32B1CDDCE}"/>
              </a:ext>
            </a:extLst>
          </p:cNvPr>
          <p:cNvSpPr/>
          <p:nvPr/>
        </p:nvSpPr>
        <p:spPr>
          <a:xfrm>
            <a:off x="4139343" y="718374"/>
            <a:ext cx="1712553" cy="541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>
                <a:solidFill>
                  <a:schemeClr val="tx1"/>
                </a:solidFill>
              </a:rPr>
              <a:t>투표</a:t>
            </a:r>
            <a:r>
              <a:rPr kumimoji="1" lang="ko-KR" altLang="en-US">
                <a:solidFill>
                  <a:schemeClr val="tx1"/>
                </a:solidFill>
              </a:rPr>
              <a:t> 사이트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19BB26-AA05-ED43-9B02-598031B4BCBA}"/>
              </a:ext>
            </a:extLst>
          </p:cNvPr>
          <p:cNvSpPr/>
          <p:nvPr/>
        </p:nvSpPr>
        <p:spPr>
          <a:xfrm>
            <a:off x="1633104" y="1978653"/>
            <a:ext cx="1895286" cy="541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>
                <a:solidFill>
                  <a:schemeClr val="tx1"/>
                </a:solidFill>
              </a:rPr>
              <a:t>이용신청서</a:t>
            </a:r>
            <a:r>
              <a:rPr kumimoji="1" lang="ko-KR" altLang="en-US">
                <a:solidFill>
                  <a:schemeClr val="tx1"/>
                </a:solidFill>
              </a:rPr>
              <a:t> 작성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7F68E9-8C83-1841-87B1-9B415DDE7820}"/>
              </a:ext>
            </a:extLst>
          </p:cNvPr>
          <p:cNvSpPr/>
          <p:nvPr/>
        </p:nvSpPr>
        <p:spPr>
          <a:xfrm>
            <a:off x="6767862" y="1972303"/>
            <a:ext cx="1378054" cy="541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로그인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A21973-D3BC-874D-A97E-C4E320CC526C}"/>
              </a:ext>
            </a:extLst>
          </p:cNvPr>
          <p:cNvSpPr/>
          <p:nvPr/>
        </p:nvSpPr>
        <p:spPr>
          <a:xfrm>
            <a:off x="2174174" y="3338417"/>
            <a:ext cx="1712553" cy="541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마이페이지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9CB00C-BB38-BD46-885F-180671771EEE}"/>
              </a:ext>
            </a:extLst>
          </p:cNvPr>
          <p:cNvSpPr/>
          <p:nvPr/>
        </p:nvSpPr>
        <p:spPr>
          <a:xfrm>
            <a:off x="5851896" y="3338417"/>
            <a:ext cx="1712553" cy="541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투표 만들기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5B039E-DC14-794B-8097-129D97E3C57E}"/>
              </a:ext>
            </a:extLst>
          </p:cNvPr>
          <p:cNvSpPr/>
          <p:nvPr/>
        </p:nvSpPr>
        <p:spPr>
          <a:xfrm>
            <a:off x="9746724" y="3338417"/>
            <a:ext cx="1712553" cy="541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투표 관리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5DB711-4CE1-AF47-BD48-F3107BB48C77}"/>
              </a:ext>
            </a:extLst>
          </p:cNvPr>
          <p:cNvSpPr/>
          <p:nvPr/>
        </p:nvSpPr>
        <p:spPr>
          <a:xfrm>
            <a:off x="2170826" y="4337482"/>
            <a:ext cx="2461269" cy="54186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이용신청서 조회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CA782F-9C88-BC42-A6E3-D55889A589CA}"/>
              </a:ext>
            </a:extLst>
          </p:cNvPr>
          <p:cNvSpPr/>
          <p:nvPr/>
        </p:nvSpPr>
        <p:spPr>
          <a:xfrm>
            <a:off x="5834731" y="4337482"/>
            <a:ext cx="1712554" cy="54186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투표 수정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E4AE13-4BF9-F44E-B9D8-1C7467FDD535}"/>
              </a:ext>
            </a:extLst>
          </p:cNvPr>
          <p:cNvSpPr/>
          <p:nvPr/>
        </p:nvSpPr>
        <p:spPr>
          <a:xfrm>
            <a:off x="9746723" y="4337482"/>
            <a:ext cx="1712554" cy="54186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투표 시작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3C9392-AC1F-2943-9C51-F636CEE34068}"/>
              </a:ext>
            </a:extLst>
          </p:cNvPr>
          <p:cNvSpPr/>
          <p:nvPr/>
        </p:nvSpPr>
        <p:spPr>
          <a:xfrm>
            <a:off x="9746723" y="5065614"/>
            <a:ext cx="1935083" cy="54186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투표 일시 정지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E92313-B3A0-B74F-9ABC-60CC6AB2C5FA}"/>
              </a:ext>
            </a:extLst>
          </p:cNvPr>
          <p:cNvSpPr/>
          <p:nvPr/>
        </p:nvSpPr>
        <p:spPr>
          <a:xfrm>
            <a:off x="9746723" y="5793746"/>
            <a:ext cx="1935083" cy="54186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개표 결과 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FFC1A036-6C6E-1647-9041-372F38BF122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4995620" y="1260240"/>
            <a:ext cx="0" cy="4755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C9B2FEF2-8435-2347-94BA-A1A8CC65BE5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12468" y="-465768"/>
            <a:ext cx="12700" cy="4876142"/>
          </a:xfrm>
          <a:prstGeom prst="bentConnector3">
            <a:avLst>
              <a:gd name="adj1" fmla="val 180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788C71C8-9F9A-FA44-BAC2-65BD481AD83C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5400000" flipH="1" flipV="1">
            <a:off x="6816726" y="-447858"/>
            <a:ext cx="12700" cy="7572550"/>
          </a:xfrm>
          <a:prstGeom prst="bentConnector3">
            <a:avLst>
              <a:gd name="adj1" fmla="val 180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3A043714-E332-1B4A-B027-B7903975448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708172" y="3130930"/>
            <a:ext cx="1" cy="2074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94F06356-AD76-BC40-B5A5-FC99B985E4D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456889" y="2514169"/>
            <a:ext cx="0" cy="6104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73C9B5C5-1195-1641-8759-991AFB679136}"/>
              </a:ext>
            </a:extLst>
          </p:cNvPr>
          <p:cNvCxnSpPr>
            <a:cxnSpLocks/>
            <a:stCxn id="11" idx="1"/>
            <a:endCxn id="8" idx="1"/>
          </p:cNvCxnSpPr>
          <p:nvPr/>
        </p:nvCxnSpPr>
        <p:spPr>
          <a:xfrm rot="10800000" flipH="1">
            <a:off x="2170826" y="3609351"/>
            <a:ext cx="3348" cy="999065"/>
          </a:xfrm>
          <a:prstGeom prst="bentConnector3">
            <a:avLst>
              <a:gd name="adj1" fmla="val -682795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DCEA5C33-6C1D-524C-A535-87A496A6665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9512450" y="5336547"/>
            <a:ext cx="2342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6FA1FC14-9527-834D-92B3-7A9E72696B98}"/>
              </a:ext>
            </a:extLst>
          </p:cNvPr>
          <p:cNvCxnSpPr>
            <a:cxnSpLocks/>
            <a:stCxn id="12" idx="1"/>
            <a:endCxn id="9" idx="1"/>
          </p:cNvCxnSpPr>
          <p:nvPr/>
        </p:nvCxnSpPr>
        <p:spPr>
          <a:xfrm rot="10800000" flipH="1">
            <a:off x="5834730" y="3609351"/>
            <a:ext cx="17165" cy="999065"/>
          </a:xfrm>
          <a:prstGeom prst="bentConnector3">
            <a:avLst>
              <a:gd name="adj1" fmla="val -133178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244ED84F-3EB7-8D47-983C-0BC5E1A6151C}"/>
              </a:ext>
            </a:extLst>
          </p:cNvPr>
          <p:cNvCxnSpPr>
            <a:cxnSpLocks/>
            <a:stCxn id="15" idx="1"/>
            <a:endCxn id="10" idx="1"/>
          </p:cNvCxnSpPr>
          <p:nvPr/>
        </p:nvCxnSpPr>
        <p:spPr>
          <a:xfrm rot="10800000" flipH="1">
            <a:off x="9746722" y="3609351"/>
            <a:ext cx="1" cy="2455329"/>
          </a:xfrm>
          <a:prstGeom prst="bentConnector3">
            <a:avLst>
              <a:gd name="adj1" fmla="val -2286000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1434A611-95EE-8640-8459-252F70F86A3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9512450" y="4608414"/>
            <a:ext cx="23427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135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5A02D-8F09-1F4B-AF7E-A9EE1F6E78E1}"/>
              </a:ext>
            </a:extLst>
          </p:cNvPr>
          <p:cNvSpPr txBox="1"/>
          <p:nvPr/>
        </p:nvSpPr>
        <p:spPr>
          <a:xfrm>
            <a:off x="135925" y="172995"/>
            <a:ext cx="512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스토리보드</a:t>
            </a:r>
            <a:r>
              <a:rPr kumimoji="1" lang="en-US" altLang="ko-KR"/>
              <a:t>(</a:t>
            </a:r>
            <a:r>
              <a:rPr kumimoji="1" lang="ko-KR" altLang="en-US"/>
              <a:t>메뉴</a:t>
            </a:r>
            <a:r>
              <a:rPr kumimoji="1" lang="en-US" altLang="ko-KR"/>
              <a:t>)</a:t>
            </a:r>
            <a:r>
              <a:rPr kumimoji="1" lang="ko-KR" altLang="en-US"/>
              <a:t> 구성 </a:t>
            </a:r>
            <a:r>
              <a:rPr kumimoji="1" lang="en-US" altLang="ko-KR"/>
              <a:t>–</a:t>
            </a:r>
            <a:r>
              <a:rPr kumimoji="1" lang="ko-KR" altLang="en-US"/>
              <a:t> 투표자</a:t>
            </a:r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378065-308F-314F-8E87-66B32B1CDDCE}"/>
              </a:ext>
            </a:extLst>
          </p:cNvPr>
          <p:cNvSpPr/>
          <p:nvPr/>
        </p:nvSpPr>
        <p:spPr>
          <a:xfrm>
            <a:off x="5177730" y="1502130"/>
            <a:ext cx="1712553" cy="541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>
                <a:solidFill>
                  <a:schemeClr val="tx1"/>
                </a:solidFill>
              </a:rPr>
              <a:t>투표</a:t>
            </a:r>
            <a:r>
              <a:rPr kumimoji="1" lang="ko-KR" altLang="en-US">
                <a:solidFill>
                  <a:schemeClr val="tx1"/>
                </a:solidFill>
              </a:rPr>
              <a:t> 사이트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19BB26-AA05-ED43-9B02-598031B4BCBA}"/>
              </a:ext>
            </a:extLst>
          </p:cNvPr>
          <p:cNvSpPr/>
          <p:nvPr/>
        </p:nvSpPr>
        <p:spPr>
          <a:xfrm>
            <a:off x="5437969" y="2745182"/>
            <a:ext cx="1192073" cy="541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>
                <a:solidFill>
                  <a:schemeClr val="tx1"/>
                </a:solidFill>
              </a:rPr>
              <a:t>본인인증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7F68E9-8C83-1841-87B1-9B415DDE7820}"/>
              </a:ext>
            </a:extLst>
          </p:cNvPr>
          <p:cNvSpPr/>
          <p:nvPr/>
        </p:nvSpPr>
        <p:spPr>
          <a:xfrm>
            <a:off x="2957282" y="3992829"/>
            <a:ext cx="1277304" cy="541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투표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A21973-D3BC-874D-A97E-C4E320CC526C}"/>
              </a:ext>
            </a:extLst>
          </p:cNvPr>
          <p:cNvSpPr/>
          <p:nvPr/>
        </p:nvSpPr>
        <p:spPr>
          <a:xfrm>
            <a:off x="7410123" y="3988234"/>
            <a:ext cx="2123905" cy="541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투표 결과 확인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E41C730B-1203-1445-B984-AFAD2E3FB514}"/>
              </a:ext>
            </a:extLst>
          </p:cNvPr>
          <p:cNvCxnSpPr>
            <a:stCxn id="3" idx="2"/>
            <a:endCxn id="6" idx="0"/>
          </p:cNvCxnSpPr>
          <p:nvPr/>
        </p:nvCxnSpPr>
        <p:spPr>
          <a:xfrm flipH="1">
            <a:off x="6034006" y="2043996"/>
            <a:ext cx="1" cy="7011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2582458C-980D-3346-B9A1-CC04F6B13F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27655" y="1539719"/>
            <a:ext cx="12700" cy="4876142"/>
          </a:xfrm>
          <a:prstGeom prst="bentConnector3">
            <a:avLst>
              <a:gd name="adj1" fmla="val 180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901CB81-0D95-CF47-A679-97160AFA051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34006" y="3287048"/>
            <a:ext cx="0" cy="4790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36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54F198-99D7-D442-811A-6A35C6341674}"/>
              </a:ext>
            </a:extLst>
          </p:cNvPr>
          <p:cNvSpPr/>
          <p:nvPr/>
        </p:nvSpPr>
        <p:spPr>
          <a:xfrm>
            <a:off x="867833" y="321733"/>
            <a:ext cx="10456333" cy="621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3FCF192-2A20-AF44-967D-CF71EC01DE93}"/>
              </a:ext>
            </a:extLst>
          </p:cNvPr>
          <p:cNvCxnSpPr>
            <a:cxnSpLocks/>
          </p:cNvCxnSpPr>
          <p:nvPr/>
        </p:nvCxnSpPr>
        <p:spPr>
          <a:xfrm>
            <a:off x="880533" y="804333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D9107061-4276-864D-89CC-A1C009DCB6D8}"/>
              </a:ext>
            </a:extLst>
          </p:cNvPr>
          <p:cNvSpPr/>
          <p:nvPr/>
        </p:nvSpPr>
        <p:spPr>
          <a:xfrm>
            <a:off x="4707466" y="383632"/>
            <a:ext cx="694267" cy="36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D137-5D45-3242-8E54-77E42D42EDD9}"/>
              </a:ext>
            </a:extLst>
          </p:cNvPr>
          <p:cNvSpPr txBox="1"/>
          <p:nvPr/>
        </p:nvSpPr>
        <p:spPr>
          <a:xfrm>
            <a:off x="5401733" y="378367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한국전자투표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32722D-910A-D54A-B90F-EB9B573C2DA4}"/>
              </a:ext>
            </a:extLst>
          </p:cNvPr>
          <p:cNvSpPr/>
          <p:nvPr/>
        </p:nvSpPr>
        <p:spPr>
          <a:xfrm>
            <a:off x="9948333" y="378367"/>
            <a:ext cx="11938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3B678-7B13-8541-8A0B-98D63E472553}"/>
              </a:ext>
            </a:extLst>
          </p:cNvPr>
          <p:cNvSpPr txBox="1"/>
          <p:nvPr/>
        </p:nvSpPr>
        <p:spPr>
          <a:xfrm>
            <a:off x="10143066" y="378367"/>
            <a:ext cx="93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로그인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CA06759-5301-474D-AF21-B1AED23C71DE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90FAF32-1E36-0D43-AB7E-99B39B395717}"/>
              </a:ext>
            </a:extLst>
          </p:cNvPr>
          <p:cNvCxnSpPr>
            <a:cxnSpLocks/>
          </p:cNvCxnSpPr>
          <p:nvPr/>
        </p:nvCxnSpPr>
        <p:spPr>
          <a:xfrm flipV="1">
            <a:off x="5977465" y="804334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39405-89AE-644B-A6CE-246609D54AFB}"/>
              </a:ext>
            </a:extLst>
          </p:cNvPr>
          <p:cNvSpPr txBox="1"/>
          <p:nvPr/>
        </p:nvSpPr>
        <p:spPr>
          <a:xfrm>
            <a:off x="2887132" y="782134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이용</a:t>
            </a:r>
            <a:r>
              <a:rPr kumimoji="1" lang="ko-KR" altLang="en-US"/>
              <a:t> 방법</a:t>
            </a:r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4ECA1-AA69-1040-B62D-8F8164B2F464}"/>
              </a:ext>
            </a:extLst>
          </p:cNvPr>
          <p:cNvSpPr txBox="1"/>
          <p:nvPr/>
        </p:nvSpPr>
        <p:spPr>
          <a:xfrm>
            <a:off x="8212680" y="793234"/>
            <a:ext cx="113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고객센터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F6E622-154A-EF4B-AC14-B390662349CD}"/>
              </a:ext>
            </a:extLst>
          </p:cNvPr>
          <p:cNvSpPr/>
          <p:nvPr/>
        </p:nvSpPr>
        <p:spPr>
          <a:xfrm>
            <a:off x="5245097" y="1888066"/>
            <a:ext cx="1464735" cy="1430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80D8C-9295-EF48-88AB-ED3EE0E6513D}"/>
              </a:ext>
            </a:extLst>
          </p:cNvPr>
          <p:cNvSpPr txBox="1"/>
          <p:nvPr/>
        </p:nvSpPr>
        <p:spPr>
          <a:xfrm>
            <a:off x="5095182" y="3354407"/>
            <a:ext cx="176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아파트 </a:t>
            </a:r>
            <a:r>
              <a:rPr kumimoji="1" lang="en-US" altLang="ko-KR"/>
              <a:t>e</a:t>
            </a:r>
            <a:r>
              <a:rPr kumimoji="1" lang="ko-KR" altLang="en-US"/>
              <a:t> 투표</a:t>
            </a:r>
            <a:endParaRPr kumimoji="1" lang="ko-Kore-KR" altLang="en-US"/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97A33728-FFA0-524C-9420-C6672FDFA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675932"/>
              </p:ext>
            </p:extLst>
          </p:nvPr>
        </p:nvGraphicFramePr>
        <p:xfrm>
          <a:off x="3586770" y="4206528"/>
          <a:ext cx="4781386" cy="9361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1386">
                  <a:extLst>
                    <a:ext uri="{9D8B030D-6E8A-4147-A177-3AD203B41FA5}">
                      <a16:colId xmlns:a16="http://schemas.microsoft.com/office/drawing/2014/main" val="3448495132"/>
                    </a:ext>
                  </a:extLst>
                </a:gridCol>
              </a:tblGrid>
              <a:tr h="46806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738795"/>
                  </a:ext>
                </a:extLst>
              </a:tr>
              <a:tr h="46806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89864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966C336-BCFE-CA4E-8262-32E67A0937E9}"/>
              </a:ext>
            </a:extLst>
          </p:cNvPr>
          <p:cNvSpPr txBox="1"/>
          <p:nvPr/>
        </p:nvSpPr>
        <p:spPr>
          <a:xfrm>
            <a:off x="4906915" y="4290416"/>
            <a:ext cx="236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이용신청서</a:t>
            </a:r>
            <a:r>
              <a:rPr kumimoji="1" lang="ko-KR" altLang="en-US"/>
              <a:t> 작성</a:t>
            </a:r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37700D-483F-AA41-9CDC-DF2015249A6B}"/>
              </a:ext>
            </a:extLst>
          </p:cNvPr>
          <p:cNvSpPr txBox="1"/>
          <p:nvPr/>
        </p:nvSpPr>
        <p:spPr>
          <a:xfrm>
            <a:off x="5361493" y="4716538"/>
            <a:ext cx="236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투표하기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6AED66-9FD9-9C41-8CA7-2A68FBFDF5FB}"/>
              </a:ext>
            </a:extLst>
          </p:cNvPr>
          <p:cNvSpPr txBox="1"/>
          <p:nvPr/>
        </p:nvSpPr>
        <p:spPr>
          <a:xfrm>
            <a:off x="0" y="-47599"/>
            <a:ext cx="316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초반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4988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ED87A05-02FE-8A40-851D-8D39F5BFFF73}"/>
              </a:ext>
            </a:extLst>
          </p:cNvPr>
          <p:cNvSpPr/>
          <p:nvPr/>
        </p:nvSpPr>
        <p:spPr>
          <a:xfrm>
            <a:off x="880533" y="1151466"/>
            <a:ext cx="10443633" cy="10380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54F198-99D7-D442-811A-6A35C6341674}"/>
              </a:ext>
            </a:extLst>
          </p:cNvPr>
          <p:cNvSpPr/>
          <p:nvPr/>
        </p:nvSpPr>
        <p:spPr>
          <a:xfrm>
            <a:off x="867833" y="321733"/>
            <a:ext cx="10456333" cy="621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3FCF192-2A20-AF44-967D-CF71EC01DE93}"/>
              </a:ext>
            </a:extLst>
          </p:cNvPr>
          <p:cNvCxnSpPr>
            <a:cxnSpLocks/>
          </p:cNvCxnSpPr>
          <p:nvPr/>
        </p:nvCxnSpPr>
        <p:spPr>
          <a:xfrm>
            <a:off x="880533" y="804333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D9107061-4276-864D-89CC-A1C009DCB6D8}"/>
              </a:ext>
            </a:extLst>
          </p:cNvPr>
          <p:cNvSpPr/>
          <p:nvPr/>
        </p:nvSpPr>
        <p:spPr>
          <a:xfrm>
            <a:off x="4707466" y="383632"/>
            <a:ext cx="694267" cy="36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D137-5D45-3242-8E54-77E42D42EDD9}"/>
              </a:ext>
            </a:extLst>
          </p:cNvPr>
          <p:cNvSpPr txBox="1"/>
          <p:nvPr/>
        </p:nvSpPr>
        <p:spPr>
          <a:xfrm>
            <a:off x="5401733" y="378367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한국전자투표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32722D-910A-D54A-B90F-EB9B573C2DA4}"/>
              </a:ext>
            </a:extLst>
          </p:cNvPr>
          <p:cNvSpPr/>
          <p:nvPr/>
        </p:nvSpPr>
        <p:spPr>
          <a:xfrm>
            <a:off x="9948333" y="378367"/>
            <a:ext cx="11938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3B678-7B13-8541-8A0B-98D63E472553}"/>
              </a:ext>
            </a:extLst>
          </p:cNvPr>
          <p:cNvSpPr txBox="1"/>
          <p:nvPr/>
        </p:nvSpPr>
        <p:spPr>
          <a:xfrm>
            <a:off x="10143066" y="378367"/>
            <a:ext cx="93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로그인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CA06759-5301-474D-AF21-B1AED23C71DE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90FAF32-1E36-0D43-AB7E-99B39B395717}"/>
              </a:ext>
            </a:extLst>
          </p:cNvPr>
          <p:cNvCxnSpPr>
            <a:cxnSpLocks/>
          </p:cNvCxnSpPr>
          <p:nvPr/>
        </p:nvCxnSpPr>
        <p:spPr>
          <a:xfrm flipV="1">
            <a:off x="5977465" y="804334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39405-89AE-644B-A6CE-246609D54AFB}"/>
              </a:ext>
            </a:extLst>
          </p:cNvPr>
          <p:cNvSpPr txBox="1"/>
          <p:nvPr/>
        </p:nvSpPr>
        <p:spPr>
          <a:xfrm>
            <a:off x="2887132" y="782134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이용</a:t>
            </a:r>
            <a:r>
              <a:rPr kumimoji="1" lang="ko-KR" altLang="en-US"/>
              <a:t> 방법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4ECA1-AA69-1040-B62D-8F8164B2F464}"/>
              </a:ext>
            </a:extLst>
          </p:cNvPr>
          <p:cNvSpPr txBox="1"/>
          <p:nvPr/>
        </p:nvSpPr>
        <p:spPr>
          <a:xfrm>
            <a:off x="8212680" y="793234"/>
            <a:ext cx="113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고객센터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869B6-F567-2143-BB49-9F153402D099}"/>
              </a:ext>
            </a:extLst>
          </p:cNvPr>
          <p:cNvSpPr txBox="1"/>
          <p:nvPr/>
        </p:nvSpPr>
        <p:spPr>
          <a:xfrm>
            <a:off x="880533" y="1427201"/>
            <a:ext cx="247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이용신청서 작성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B7F725-7B7A-CA4D-91C3-CEF7B2142C55}"/>
              </a:ext>
            </a:extLst>
          </p:cNvPr>
          <p:cNvSpPr txBox="1"/>
          <p:nvPr/>
        </p:nvSpPr>
        <p:spPr>
          <a:xfrm>
            <a:off x="1013707" y="1796533"/>
            <a:ext cx="2472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00" dirty="0"/>
              <a:t>이용신청서를</a:t>
            </a:r>
            <a:r>
              <a:rPr kumimoji="1" lang="ko-KR" altLang="en-US" sz="1000"/>
              <a:t> 작성하려면</a:t>
            </a:r>
            <a:r>
              <a:rPr kumimoji="1" lang="en-US" altLang="ko-KR" sz="1000" dirty="0"/>
              <a:t>~~</a:t>
            </a:r>
            <a:endParaRPr kumimoji="1" lang="ko-Kore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80A37B-3A08-40AC-AFB0-96DA6C456984}"/>
              </a:ext>
            </a:extLst>
          </p:cNvPr>
          <p:cNvSpPr txBox="1"/>
          <p:nvPr/>
        </p:nvSpPr>
        <p:spPr>
          <a:xfrm>
            <a:off x="867833" y="2247524"/>
            <a:ext cx="1191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200" dirty="0"/>
              <a:t>1. </a:t>
            </a:r>
            <a:r>
              <a:rPr kumimoji="1" lang="ko-KR" altLang="en-US" sz="1200" dirty="0"/>
              <a:t>아파트 정보</a:t>
            </a:r>
            <a:endParaRPr kumimoji="1" lang="ko-Kore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6BEAF6C-5B38-47D5-B0A2-CD604CCFD777}"/>
              </a:ext>
            </a:extLst>
          </p:cNvPr>
          <p:cNvCxnSpPr/>
          <p:nvPr/>
        </p:nvCxnSpPr>
        <p:spPr>
          <a:xfrm>
            <a:off x="947956" y="2524523"/>
            <a:ext cx="101264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618B892B-5B98-4930-9A29-5D8A1CDA7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197281"/>
              </p:ext>
            </p:extLst>
          </p:nvPr>
        </p:nvGraphicFramePr>
        <p:xfrm>
          <a:off x="1081402" y="2678823"/>
          <a:ext cx="984945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352">
                  <a:extLst>
                    <a:ext uri="{9D8B030D-6E8A-4147-A177-3AD203B41FA5}">
                      <a16:colId xmlns:a16="http://schemas.microsoft.com/office/drawing/2014/main" val="2995013227"/>
                    </a:ext>
                  </a:extLst>
                </a:gridCol>
                <a:gridCol w="8305101">
                  <a:extLst>
                    <a:ext uri="{9D8B030D-6E8A-4147-A177-3AD203B41FA5}">
                      <a16:colId xmlns:a16="http://schemas.microsoft.com/office/drawing/2014/main" val="54531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아파트 명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94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아파트 연락처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059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사업자 등록번호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63546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41C858D-8BED-40DB-9AA5-4C071276D8F9}"/>
              </a:ext>
            </a:extLst>
          </p:cNvPr>
          <p:cNvSpPr txBox="1"/>
          <p:nvPr/>
        </p:nvSpPr>
        <p:spPr>
          <a:xfrm>
            <a:off x="880533" y="4194977"/>
            <a:ext cx="1191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200" dirty="0"/>
              <a:t>2. </a:t>
            </a:r>
            <a:r>
              <a:rPr kumimoji="1" lang="ko-KR" altLang="en-US" sz="1200" dirty="0"/>
              <a:t>관리자 정보</a:t>
            </a:r>
            <a:endParaRPr kumimoji="1" lang="ko-Kore-KR" altLang="en-US" sz="1200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34FE8E-38A2-4017-98BA-F15E2A558407}"/>
              </a:ext>
            </a:extLst>
          </p:cNvPr>
          <p:cNvCxnSpPr/>
          <p:nvPr/>
        </p:nvCxnSpPr>
        <p:spPr>
          <a:xfrm>
            <a:off x="960656" y="4471976"/>
            <a:ext cx="101264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표 20">
            <a:extLst>
              <a:ext uri="{FF2B5EF4-FFF2-40B4-BE49-F238E27FC236}">
                <a16:creationId xmlns:a16="http://schemas.microsoft.com/office/drawing/2014/main" id="{7CDA0F72-7441-44DA-9D80-F820F5CC3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445499"/>
              </p:ext>
            </p:extLst>
          </p:nvPr>
        </p:nvGraphicFramePr>
        <p:xfrm>
          <a:off x="1081402" y="4626275"/>
          <a:ext cx="984945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352">
                  <a:extLst>
                    <a:ext uri="{9D8B030D-6E8A-4147-A177-3AD203B41FA5}">
                      <a16:colId xmlns:a16="http://schemas.microsoft.com/office/drawing/2014/main" val="2995013227"/>
                    </a:ext>
                  </a:extLst>
                </a:gridCol>
                <a:gridCol w="8305101">
                  <a:extLst>
                    <a:ext uri="{9D8B030D-6E8A-4147-A177-3AD203B41FA5}">
                      <a16:colId xmlns:a16="http://schemas.microsoft.com/office/drawing/2014/main" val="54531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이름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94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직위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059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연락처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635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932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ED87A05-02FE-8A40-851D-8D39F5BFFF73}"/>
              </a:ext>
            </a:extLst>
          </p:cNvPr>
          <p:cNvSpPr/>
          <p:nvPr/>
        </p:nvSpPr>
        <p:spPr>
          <a:xfrm>
            <a:off x="880533" y="1151466"/>
            <a:ext cx="10443633" cy="10380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54F198-99D7-D442-811A-6A35C6341674}"/>
              </a:ext>
            </a:extLst>
          </p:cNvPr>
          <p:cNvSpPr/>
          <p:nvPr/>
        </p:nvSpPr>
        <p:spPr>
          <a:xfrm>
            <a:off x="867833" y="321733"/>
            <a:ext cx="10456333" cy="6214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3FCF192-2A20-AF44-967D-CF71EC01DE93}"/>
              </a:ext>
            </a:extLst>
          </p:cNvPr>
          <p:cNvCxnSpPr>
            <a:cxnSpLocks/>
          </p:cNvCxnSpPr>
          <p:nvPr/>
        </p:nvCxnSpPr>
        <p:spPr>
          <a:xfrm>
            <a:off x="880533" y="804333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D9107061-4276-864D-89CC-A1C009DCB6D8}"/>
              </a:ext>
            </a:extLst>
          </p:cNvPr>
          <p:cNvSpPr/>
          <p:nvPr/>
        </p:nvSpPr>
        <p:spPr>
          <a:xfrm>
            <a:off x="4707466" y="383632"/>
            <a:ext cx="694267" cy="364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tx1"/>
                </a:solidFill>
              </a:rPr>
              <a:t>아이콘</a:t>
            </a:r>
            <a:endParaRPr kumimoji="1" lang="ko-Kore-KR" alt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D137-5D45-3242-8E54-77E42D42EDD9}"/>
              </a:ext>
            </a:extLst>
          </p:cNvPr>
          <p:cNvSpPr txBox="1"/>
          <p:nvPr/>
        </p:nvSpPr>
        <p:spPr>
          <a:xfrm>
            <a:off x="5401733" y="378367"/>
            <a:ext cx="1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한국전자투표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32722D-910A-D54A-B90F-EB9B573C2DA4}"/>
              </a:ext>
            </a:extLst>
          </p:cNvPr>
          <p:cNvSpPr/>
          <p:nvPr/>
        </p:nvSpPr>
        <p:spPr>
          <a:xfrm>
            <a:off x="9948333" y="378367"/>
            <a:ext cx="11938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3B678-7B13-8541-8A0B-98D63E472553}"/>
              </a:ext>
            </a:extLst>
          </p:cNvPr>
          <p:cNvSpPr txBox="1"/>
          <p:nvPr/>
        </p:nvSpPr>
        <p:spPr>
          <a:xfrm>
            <a:off x="10143066" y="378367"/>
            <a:ext cx="93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로그인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CA06759-5301-474D-AF21-B1AED23C71DE}"/>
              </a:ext>
            </a:extLst>
          </p:cNvPr>
          <p:cNvCxnSpPr>
            <a:cxnSpLocks/>
          </p:cNvCxnSpPr>
          <p:nvPr/>
        </p:nvCxnSpPr>
        <p:spPr>
          <a:xfrm>
            <a:off x="867833" y="1151466"/>
            <a:ext cx="1044363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90FAF32-1E36-0D43-AB7E-99B39B395717}"/>
              </a:ext>
            </a:extLst>
          </p:cNvPr>
          <p:cNvCxnSpPr>
            <a:cxnSpLocks/>
          </p:cNvCxnSpPr>
          <p:nvPr/>
        </p:nvCxnSpPr>
        <p:spPr>
          <a:xfrm flipV="1">
            <a:off x="5977465" y="804334"/>
            <a:ext cx="0" cy="34713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39405-89AE-644B-A6CE-246609D54AFB}"/>
              </a:ext>
            </a:extLst>
          </p:cNvPr>
          <p:cNvSpPr txBox="1"/>
          <p:nvPr/>
        </p:nvSpPr>
        <p:spPr>
          <a:xfrm>
            <a:off x="2887132" y="782134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이용</a:t>
            </a:r>
            <a:r>
              <a:rPr kumimoji="1" lang="ko-KR" altLang="en-US"/>
              <a:t> 방법</a:t>
            </a:r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4ECA1-AA69-1040-B62D-8F8164B2F464}"/>
              </a:ext>
            </a:extLst>
          </p:cNvPr>
          <p:cNvSpPr txBox="1"/>
          <p:nvPr/>
        </p:nvSpPr>
        <p:spPr>
          <a:xfrm>
            <a:off x="8212680" y="793234"/>
            <a:ext cx="113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고객센터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869B6-F567-2143-BB49-9F153402D099}"/>
              </a:ext>
            </a:extLst>
          </p:cNvPr>
          <p:cNvSpPr txBox="1"/>
          <p:nvPr/>
        </p:nvSpPr>
        <p:spPr>
          <a:xfrm>
            <a:off x="880533" y="1427201"/>
            <a:ext cx="247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이용신청서 작성</a:t>
            </a:r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B7F725-7B7A-CA4D-91C3-CEF7B2142C55}"/>
              </a:ext>
            </a:extLst>
          </p:cNvPr>
          <p:cNvSpPr txBox="1"/>
          <p:nvPr/>
        </p:nvSpPr>
        <p:spPr>
          <a:xfrm>
            <a:off x="1013707" y="1796533"/>
            <a:ext cx="2472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00"/>
              <a:t>이용신청서를</a:t>
            </a:r>
            <a:r>
              <a:rPr kumimoji="1" lang="ko-KR" altLang="en-US" sz="1000"/>
              <a:t> 작성하려면</a:t>
            </a:r>
            <a:r>
              <a:rPr kumimoji="1" lang="en-US" altLang="ko-KR" sz="1000"/>
              <a:t>~~</a:t>
            </a:r>
            <a:endParaRPr kumimoji="1" lang="ko-Kore-KR" altLang="en-US" sz="1000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C68FAF33-A3C0-6D4A-AB7A-930024A01E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95"/>
          <a:stretch/>
        </p:blipFill>
        <p:spPr>
          <a:xfrm>
            <a:off x="867833" y="5980334"/>
            <a:ext cx="10430933" cy="4786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0BCE9F9-6FB8-425D-B35F-7361DB7C2AD4}"/>
              </a:ext>
            </a:extLst>
          </p:cNvPr>
          <p:cNvSpPr txBox="1"/>
          <p:nvPr/>
        </p:nvSpPr>
        <p:spPr>
          <a:xfrm>
            <a:off x="867833" y="2247524"/>
            <a:ext cx="1191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200" dirty="0"/>
              <a:t>3. </a:t>
            </a:r>
            <a:r>
              <a:rPr kumimoji="1" lang="ko-KR" altLang="en-US" sz="1200" dirty="0"/>
              <a:t>투표 정보</a:t>
            </a:r>
            <a:endParaRPr kumimoji="1" lang="ko-Kore-KR" altLang="en-US" sz="12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19F94E9-454B-4B3B-8DAD-916544268DB9}"/>
              </a:ext>
            </a:extLst>
          </p:cNvPr>
          <p:cNvCxnSpPr/>
          <p:nvPr/>
        </p:nvCxnSpPr>
        <p:spPr>
          <a:xfrm>
            <a:off x="947956" y="2524523"/>
            <a:ext cx="101264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표 20">
            <a:extLst>
              <a:ext uri="{FF2B5EF4-FFF2-40B4-BE49-F238E27FC236}">
                <a16:creationId xmlns:a16="http://schemas.microsoft.com/office/drawing/2014/main" id="{02B77E9A-E4AB-4468-BF76-E23258FD1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496469"/>
              </p:ext>
            </p:extLst>
          </p:nvPr>
        </p:nvGraphicFramePr>
        <p:xfrm>
          <a:off x="1081402" y="2678823"/>
          <a:ext cx="9849453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556">
                  <a:extLst>
                    <a:ext uri="{9D8B030D-6E8A-4147-A177-3AD203B41FA5}">
                      <a16:colId xmlns:a16="http://schemas.microsoft.com/office/drawing/2014/main" val="2995013227"/>
                    </a:ext>
                  </a:extLst>
                </a:gridCol>
                <a:gridCol w="8135897">
                  <a:extLst>
                    <a:ext uri="{9D8B030D-6E8A-4147-A177-3AD203B41FA5}">
                      <a16:colId xmlns:a16="http://schemas.microsoft.com/office/drawing/2014/main" val="54531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투표 제목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대표 </a:t>
                      </a:r>
                      <a:r>
                        <a:rPr lang="ko-KR" altLang="en-US" sz="1100" dirty="0" err="1"/>
                        <a:t>안건명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94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예상 투표자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059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투표 시작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63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투표 종료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18435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C522131E-FC78-4843-A5DB-2DAE45C7A2DC}"/>
              </a:ext>
            </a:extLst>
          </p:cNvPr>
          <p:cNvSpPr/>
          <p:nvPr/>
        </p:nvSpPr>
        <p:spPr>
          <a:xfrm>
            <a:off x="9114290" y="5980333"/>
            <a:ext cx="918231" cy="478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3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4719</TotalTime>
  <Words>1549</Words>
  <Application>Microsoft Office PowerPoint</Application>
  <PresentationFormat>와이드스크린</PresentationFormat>
  <Paragraphs>864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나눔스퀘어 ExtraBold</vt:lpstr>
      <vt:lpstr>맑은 고딕</vt:lpstr>
      <vt:lpstr>Arial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한국전자투표 김호수</dc:creator>
  <cp:lastModifiedBy>한국전자투표 송유진</cp:lastModifiedBy>
  <cp:revision>94</cp:revision>
  <dcterms:created xsi:type="dcterms:W3CDTF">2020-12-30T02:25:42Z</dcterms:created>
  <dcterms:modified xsi:type="dcterms:W3CDTF">2021-01-14T05:37:24Z</dcterms:modified>
</cp:coreProperties>
</file>